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OPBWokOsNk7aIeg8otmHWbU9E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9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2" name="Google Shape;3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1" name="Google Shape;3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8" name="Google Shape;34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5" name="Google Shape;36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1" name="Google Shape;38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15"/>
        <p:cNvGrpSpPr/>
        <p:nvPr/>
      </p:nvGrpSpPr>
      <p:grpSpPr>
        <a:xfrm>
          <a:off x="0" y="0"/>
          <a:ext cx="0" cy="0"/>
          <a:chOff x="0" y="0"/>
          <a:chExt cx="0" cy="0"/>
        </a:xfrm>
      </p:grpSpPr>
      <p:sp>
        <p:nvSpPr>
          <p:cNvPr id="16" name="Google Shape;16;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0"/>
        <p:cNvGrpSpPr/>
        <p:nvPr/>
      </p:nvGrpSpPr>
      <p:grpSpPr>
        <a:xfrm>
          <a:off x="0" y="0"/>
          <a:ext cx="0" cy="0"/>
          <a:chOff x="0" y="0"/>
          <a:chExt cx="0" cy="0"/>
        </a:xfrm>
      </p:grpSpPr>
      <p:sp>
        <p:nvSpPr>
          <p:cNvPr id="21" name="Google Shape;21;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6"/>
        <p:cNvGrpSpPr/>
        <p:nvPr/>
      </p:nvGrpSpPr>
      <p:grpSpPr>
        <a:xfrm>
          <a:off x="0" y="0"/>
          <a:ext cx="0" cy="0"/>
          <a:chOff x="0" y="0"/>
          <a:chExt cx="0" cy="0"/>
        </a:xfrm>
      </p:grpSpPr>
      <p:sp>
        <p:nvSpPr>
          <p:cNvPr id="27" name="Google Shape;27;p4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2"/>
        <p:cNvGrpSpPr/>
        <p:nvPr/>
      </p:nvGrpSpPr>
      <p:grpSpPr>
        <a:xfrm>
          <a:off x="0" y="0"/>
          <a:ext cx="0" cy="0"/>
          <a:chOff x="0" y="0"/>
          <a:chExt cx="0" cy="0"/>
        </a:xfrm>
      </p:grpSpPr>
      <p:sp>
        <p:nvSpPr>
          <p:cNvPr id="33" name="Google Shape;33;p4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4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4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4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2389717" y="612775"/>
            <a:ext cx="7315200" cy="4114800"/>
          </a:xfrm>
          <a:prstGeom prst="rect">
            <a:avLst/>
          </a:prstGeom>
          <a:noFill/>
          <a:ln>
            <a:noFill/>
          </a:ln>
        </p:spPr>
      </p:sp>
      <p:sp>
        <p:nvSpPr>
          <p:cNvPr id="68" name="Google Shape;68;p4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Forma, Seta&#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9" name="Google Shape;89;p1" descr="Logotipo"/>
          <p:cNvPicPr preferRelativeResize="0"/>
          <p:nvPr/>
        </p:nvPicPr>
        <p:blipFill rotWithShape="1">
          <a:blip r:embed="rId4">
            <a:alphaModFix/>
          </a:blip>
          <a:srcRect/>
          <a:stretch/>
        </p:blipFill>
        <p:spPr>
          <a:xfrm>
            <a:off x="1919536" y="188640"/>
            <a:ext cx="5256584" cy="4445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0"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5" name="Google Shape;165;p10"/>
          <p:cNvSpPr txBox="1">
            <a:spLocks noGrp="1"/>
          </p:cNvSpPr>
          <p:nvPr>
            <p:ph type="body" idx="1"/>
          </p:nvPr>
        </p:nvSpPr>
        <p:spPr>
          <a:xfrm>
            <a:off x="609600" y="1772816"/>
            <a:ext cx="10972800" cy="374441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dirty="0"/>
              <a:t>Bem lá dentro, no interior.</a:t>
            </a:r>
            <a:br>
              <a:rPr lang="pt-BR" dirty="0"/>
            </a:br>
            <a:r>
              <a:rPr lang="pt-BR" dirty="0"/>
              <a:t>Você tem as jazidas do amor,</a:t>
            </a:r>
            <a:br>
              <a:rPr lang="pt-BR" dirty="0"/>
            </a:br>
            <a:r>
              <a:rPr lang="pt-BR" dirty="0"/>
              <a:t>Navegar, e doar, e doar.</a:t>
            </a:r>
            <a:br>
              <a:rPr lang="pt-BR" dirty="0"/>
            </a:br>
            <a:r>
              <a:rPr lang="pt-BR" dirty="0"/>
              <a:t>Dom Bosco de norte a sul.</a:t>
            </a:r>
            <a:br>
              <a:rPr lang="pt-BR" dirty="0"/>
            </a:br>
            <a:r>
              <a:rPr lang="pt-BR" dirty="0"/>
              <a:t>Da Patagônia até Istambul,</a:t>
            </a:r>
            <a:br>
              <a:rPr lang="pt-BR" dirty="0"/>
            </a:br>
            <a:r>
              <a:rPr lang="pt-BR" dirty="0"/>
              <a:t>Navegar, e doar, e doar.</a:t>
            </a:r>
            <a:br>
              <a:rPr lang="pt-BR" dirty="0"/>
            </a:br>
            <a:endParaRPr dirty="0"/>
          </a:p>
        </p:txBody>
      </p:sp>
      <p:pic>
        <p:nvPicPr>
          <p:cNvPr id="166" name="Google Shape;166;p10"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67" name="Google Shape;167;p10"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 name="Google Shape;173;p11"/>
          <p:cNvSpPr txBox="1">
            <a:spLocks noGrp="1"/>
          </p:cNvSpPr>
          <p:nvPr>
            <p:ph type="body" idx="1"/>
          </p:nvPr>
        </p:nvSpPr>
        <p:spPr>
          <a:xfrm>
            <a:off x="609600" y="1461540"/>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Clr>
                <a:schemeClr val="dk1"/>
              </a:buClr>
              <a:buSzPct val="100000"/>
              <a:buNone/>
            </a:pPr>
            <a:r>
              <a:rPr lang="pt-BR" dirty="0"/>
              <a:t>Refrão:</a:t>
            </a:r>
            <a:endParaRPr dirty="0"/>
          </a:p>
          <a:p>
            <a:pPr marL="0" lvl="0" indent="0" algn="ctr" rtl="0">
              <a:spcBef>
                <a:spcPts val="592"/>
              </a:spcBef>
              <a:spcAft>
                <a:spcPts val="0"/>
              </a:spcAft>
              <a:buClr>
                <a:schemeClr val="dk1"/>
              </a:buClr>
              <a:buSzPct val="100000"/>
              <a:buNone/>
            </a:pPr>
            <a:r>
              <a:rPr lang="pt-BR" b="1" dirty="0"/>
              <a:t>Paralelos 15 e 20,</a:t>
            </a:r>
            <a:br>
              <a:rPr lang="pt-BR" dirty="0"/>
            </a:br>
            <a:r>
              <a:rPr lang="pt-BR" b="1" dirty="0"/>
              <a:t>Verde e amarelo em flor.</a:t>
            </a:r>
            <a:br>
              <a:rPr lang="pt-BR" dirty="0"/>
            </a:br>
            <a:r>
              <a:rPr lang="pt-BR" b="1" dirty="0"/>
              <a:t>Traçamos as retas da vida</a:t>
            </a:r>
            <a:br>
              <a:rPr lang="pt-BR" dirty="0"/>
            </a:br>
            <a:r>
              <a:rPr lang="pt-BR" b="1" dirty="0"/>
              <a:t>Na geografia da força do amor.</a:t>
            </a:r>
            <a:br>
              <a:rPr lang="pt-BR" dirty="0"/>
            </a:br>
            <a:r>
              <a:rPr lang="pt-BR" b="1" dirty="0"/>
              <a:t>Paralelos 15 e 20,</a:t>
            </a:r>
            <a:br>
              <a:rPr lang="pt-BR" dirty="0"/>
            </a:br>
            <a:r>
              <a:rPr lang="pt-BR" b="1" dirty="0"/>
              <a:t>No tempo da conexão.</a:t>
            </a:r>
            <a:br>
              <a:rPr lang="pt-BR" dirty="0"/>
            </a:br>
            <a:r>
              <a:rPr lang="pt-BR" b="1" dirty="0"/>
              <a:t>Todos os sonhos se encontram</a:t>
            </a:r>
            <a:br>
              <a:rPr lang="pt-BR" dirty="0"/>
            </a:br>
            <a:r>
              <a:rPr lang="pt-BR" b="1" dirty="0"/>
              <a:t>No canto que explode do coração.</a:t>
            </a:r>
            <a:br>
              <a:rPr lang="pt-BR" dirty="0"/>
            </a:br>
            <a:endParaRPr dirty="0"/>
          </a:p>
        </p:txBody>
      </p:sp>
      <p:pic>
        <p:nvPicPr>
          <p:cNvPr id="174" name="Google Shape;174;p11"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75" name="Google Shape;175;p11"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2"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1" name="Google Shape;181;p12"/>
          <p:cNvSpPr txBox="1">
            <a:spLocks noGrp="1"/>
          </p:cNvSpPr>
          <p:nvPr>
            <p:ph type="body" idx="1"/>
          </p:nvPr>
        </p:nvSpPr>
        <p:spPr>
          <a:xfrm>
            <a:off x="609600" y="1700808"/>
            <a:ext cx="109728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dirty="0"/>
              <a:t>Dom Bosco, não para este trem.</a:t>
            </a:r>
            <a:br>
              <a:rPr lang="pt-BR" dirty="0"/>
            </a:br>
            <a:r>
              <a:rPr lang="pt-BR" dirty="0"/>
              <a:t>Contigo nós vamos também,</a:t>
            </a:r>
            <a:br>
              <a:rPr lang="pt-BR" dirty="0"/>
            </a:br>
            <a:r>
              <a:rPr lang="pt-BR" dirty="0"/>
              <a:t>Trabalhar, construir, construir.</a:t>
            </a:r>
            <a:br>
              <a:rPr lang="pt-BR" dirty="0"/>
            </a:br>
            <a:r>
              <a:rPr lang="pt-BR" dirty="0"/>
              <a:t>Os paralelos desta direção,</a:t>
            </a:r>
            <a:br>
              <a:rPr lang="pt-BR" dirty="0"/>
            </a:br>
            <a:r>
              <a:rPr lang="pt-BR" dirty="0"/>
              <a:t>Na verdade, estão no coração.</a:t>
            </a:r>
            <a:br>
              <a:rPr lang="pt-BR" dirty="0"/>
            </a:br>
            <a:r>
              <a:rPr lang="pt-BR" dirty="0"/>
              <a:t>Trabalhar, construir, construir.</a:t>
            </a:r>
            <a:br>
              <a:rPr lang="pt-BR" dirty="0"/>
            </a:br>
            <a:endParaRPr dirty="0"/>
          </a:p>
        </p:txBody>
      </p:sp>
      <p:pic>
        <p:nvPicPr>
          <p:cNvPr id="182" name="Google Shape;182;p12"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83" name="Google Shape;183;p12"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3"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9" name="Google Shape;189;p13"/>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Clr>
                <a:schemeClr val="dk1"/>
              </a:buClr>
              <a:buSzPct val="100000"/>
              <a:buNone/>
            </a:pPr>
            <a:r>
              <a:rPr lang="pt-BR" dirty="0"/>
              <a:t>Refrão:</a:t>
            </a:r>
            <a:endParaRPr dirty="0"/>
          </a:p>
          <a:p>
            <a:pPr marL="0" lvl="0" indent="0" algn="ctr" rtl="0">
              <a:spcBef>
                <a:spcPts val="592"/>
              </a:spcBef>
              <a:spcAft>
                <a:spcPts val="0"/>
              </a:spcAft>
              <a:buClr>
                <a:schemeClr val="dk1"/>
              </a:buClr>
              <a:buSzPct val="100000"/>
              <a:buNone/>
            </a:pPr>
            <a:r>
              <a:rPr lang="pt-BR" b="1" dirty="0"/>
              <a:t>Paralelos 15 e 20,</a:t>
            </a:r>
            <a:br>
              <a:rPr lang="pt-BR" dirty="0"/>
            </a:br>
            <a:r>
              <a:rPr lang="pt-BR" b="1" dirty="0"/>
              <a:t>Verde e amarelo em flor.</a:t>
            </a:r>
            <a:br>
              <a:rPr lang="pt-BR" dirty="0"/>
            </a:br>
            <a:r>
              <a:rPr lang="pt-BR" b="1" dirty="0"/>
              <a:t>Traçamos as retas da vida</a:t>
            </a:r>
            <a:br>
              <a:rPr lang="pt-BR" dirty="0"/>
            </a:br>
            <a:r>
              <a:rPr lang="pt-BR" b="1" dirty="0"/>
              <a:t>Na geografia da força do amor.</a:t>
            </a:r>
            <a:br>
              <a:rPr lang="pt-BR" dirty="0"/>
            </a:br>
            <a:r>
              <a:rPr lang="pt-BR" b="1" dirty="0"/>
              <a:t>Paralelos 15 e 20,</a:t>
            </a:r>
            <a:br>
              <a:rPr lang="pt-BR" dirty="0"/>
            </a:br>
            <a:r>
              <a:rPr lang="pt-BR" b="1" dirty="0"/>
              <a:t>No tempo da conexão.</a:t>
            </a:r>
            <a:br>
              <a:rPr lang="pt-BR" dirty="0"/>
            </a:br>
            <a:r>
              <a:rPr lang="pt-BR" b="1" dirty="0"/>
              <a:t>Todos os sonhos se encontram</a:t>
            </a:r>
            <a:br>
              <a:rPr lang="pt-BR" dirty="0"/>
            </a:br>
            <a:r>
              <a:rPr lang="pt-BR" b="1" dirty="0"/>
              <a:t>No canto que explode do coração.</a:t>
            </a:r>
            <a:br>
              <a:rPr lang="pt-BR" dirty="0"/>
            </a:br>
            <a:endParaRPr dirty="0"/>
          </a:p>
        </p:txBody>
      </p:sp>
      <p:pic>
        <p:nvPicPr>
          <p:cNvPr id="190" name="Google Shape;190;p13"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91" name="Google Shape;191;p13"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dirty="0"/>
          </a:p>
        </p:txBody>
      </p:sp>
      <p:sp>
        <p:nvSpPr>
          <p:cNvPr id="197" name="Google Shape;197;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5"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3" name="Google Shape;203;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pt-BR" b="1" u="sng" dirty="0"/>
              <a:t>AJS - Uma história </a:t>
            </a:r>
            <a:r>
              <a:rPr lang="pt-BR" b="1" i="1" u="sng" dirty="0"/>
              <a:t>nossa</a:t>
            </a:r>
            <a:endParaRPr dirty="0"/>
          </a:p>
        </p:txBody>
      </p:sp>
      <p:pic>
        <p:nvPicPr>
          <p:cNvPr id="204" name="Google Shape;204;p15"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05" name="Google Shape;205;p15"/>
          <p:cNvSpPr/>
          <p:nvPr/>
        </p:nvSpPr>
        <p:spPr>
          <a:xfrm>
            <a:off x="407368" y="1487920"/>
            <a:ext cx="1793483" cy="540060"/>
          </a:xfrm>
          <a:prstGeom prst="roundRect">
            <a:avLst>
              <a:gd name="adj" fmla="val 16667"/>
            </a:avLst>
          </a:prstGeom>
          <a:solidFill>
            <a:srgbClr val="263570"/>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206" name="Google Shape;206;p15"/>
          <p:cNvSpPr txBox="1">
            <a:spLocks noGrp="1"/>
          </p:cNvSpPr>
          <p:nvPr>
            <p:ph type="body" idx="1"/>
          </p:nvPr>
        </p:nvSpPr>
        <p:spPr>
          <a:xfrm>
            <a:off x="609600" y="1495325"/>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700"/>
              <a:buNone/>
            </a:pPr>
            <a:r>
              <a:rPr lang="pt-BR" sz="2700" b="1" dirty="0">
                <a:solidFill>
                  <a:schemeClr val="lt1"/>
                </a:solidFill>
              </a:rPr>
              <a:t>Leitor 1:</a:t>
            </a:r>
            <a:endParaRPr dirty="0"/>
          </a:p>
          <a:p>
            <a:pPr marL="0" lvl="0" indent="0" algn="l" rtl="0">
              <a:spcBef>
                <a:spcPts val="540"/>
              </a:spcBef>
              <a:spcAft>
                <a:spcPts val="0"/>
              </a:spcAft>
              <a:buClr>
                <a:schemeClr val="dk1"/>
              </a:buClr>
              <a:buSzPts val="2700"/>
              <a:buNone/>
            </a:pPr>
            <a:r>
              <a:rPr lang="pt-BR" sz="2700" b="1" dirty="0"/>
              <a:t>Esse ano, a Articulação da Juventude Salesiana faz 25 anos</a:t>
            </a:r>
            <a:r>
              <a:rPr lang="pt-BR" sz="2700" dirty="0"/>
              <a:t>. Essa jovem moça viveu bastante coisa, não é mesmo? Por isso, certamente temos muito o que louvar e agradecer ao Senhor da Vida. Afinal, pela constante intercessão de Nossa Senhora Auxiliadora, ele nos proporcionou uma vivência de Igreja única, repleta de santidade, e portanto, marcada pela alegria. Durante essa caminhada, milhares de jovens, leigos, salesianos e salesianas deixaram um pouquinho de si na AJS. Desde as vivências de grupo aos grandes congressos, dos oratórios às missas solenes, das reuniões aos projetos missionários, tudo foi e é parte do sonho de Dom Bosco para a salvação da juventude. </a:t>
            </a:r>
            <a:endParaRPr dirty="0"/>
          </a:p>
          <a:p>
            <a:pPr marL="0" lvl="0" indent="0" algn="l" rtl="0">
              <a:spcBef>
                <a:spcPts val="540"/>
              </a:spcBef>
              <a:spcAft>
                <a:spcPts val="0"/>
              </a:spcAft>
              <a:buClr>
                <a:schemeClr val="dk1"/>
              </a:buClr>
              <a:buSzPts val="2700"/>
              <a:buNone/>
            </a:pPr>
            <a:endParaRPr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6"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2" name="Google Shape;212;p16"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13" name="Google Shape;213;p16"/>
          <p:cNvSpPr/>
          <p:nvPr/>
        </p:nvSpPr>
        <p:spPr>
          <a:xfrm>
            <a:off x="407369" y="518344"/>
            <a:ext cx="1593458" cy="540060"/>
          </a:xfrm>
          <a:prstGeom prst="roundRect">
            <a:avLst>
              <a:gd name="adj" fmla="val 16667"/>
            </a:avLst>
          </a:prstGeom>
          <a:solidFill>
            <a:srgbClr val="263570"/>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pic>
        <p:nvPicPr>
          <p:cNvPr id="214" name="Google Shape;214;p16" descr="Ícone&#10;&#10;Descrição gerada automaticamente"/>
          <p:cNvPicPr preferRelativeResize="0"/>
          <p:nvPr/>
        </p:nvPicPr>
        <p:blipFill rotWithShape="1">
          <a:blip r:embed="rId5">
            <a:alphaModFix/>
          </a:blip>
          <a:srcRect/>
          <a:stretch/>
        </p:blipFill>
        <p:spPr>
          <a:xfrm>
            <a:off x="7415821" y="1620975"/>
            <a:ext cx="4525963" cy="4525963"/>
          </a:xfrm>
          <a:prstGeom prst="rect">
            <a:avLst/>
          </a:prstGeom>
          <a:noFill/>
          <a:ln>
            <a:noFill/>
          </a:ln>
        </p:spPr>
      </p:pic>
      <p:sp>
        <p:nvSpPr>
          <p:cNvPr id="215" name="Google Shape;215;p16"/>
          <p:cNvSpPr txBox="1">
            <a:spLocks noGrp="1"/>
          </p:cNvSpPr>
          <p:nvPr>
            <p:ph type="body" idx="1"/>
          </p:nvPr>
        </p:nvSpPr>
        <p:spPr>
          <a:xfrm>
            <a:off x="580492" y="559617"/>
            <a:ext cx="7387716" cy="60680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700"/>
              <a:buNone/>
            </a:pPr>
            <a:r>
              <a:rPr lang="pt-BR" sz="2700" b="1" dirty="0">
                <a:solidFill>
                  <a:schemeClr val="lt1"/>
                </a:solidFill>
              </a:rPr>
              <a:t>Leitor 2:</a:t>
            </a:r>
            <a:endParaRPr dirty="0"/>
          </a:p>
          <a:p>
            <a:pPr marL="0" lvl="0" indent="0" algn="l" rtl="0">
              <a:spcBef>
                <a:spcPts val="540"/>
              </a:spcBef>
              <a:spcAft>
                <a:spcPts val="0"/>
              </a:spcAft>
              <a:buClr>
                <a:schemeClr val="dk1"/>
              </a:buClr>
              <a:buSzPts val="2700"/>
              <a:buNone/>
            </a:pPr>
            <a:r>
              <a:rPr lang="pt-BR" sz="2700" dirty="0"/>
              <a:t>Antes de nós, houve ainda muitos jovens, que atuaram como pastores, desbravando terrenos e cuidando daqueles que vinham em seguida. Sendo assim, </a:t>
            </a:r>
            <a:r>
              <a:rPr lang="pt-BR" sz="2700" b="1" dirty="0"/>
              <a:t>somos convidados a retomar esses 25 anos</a:t>
            </a:r>
            <a:r>
              <a:rPr lang="pt-BR" sz="2700" dirty="0"/>
              <a:t> de sonhos, projetos e vocações, na intenção de conhecer cada vez mais essa família da qual fazemos parte, e que é imensa, cuja história remonta a algo muito maior, </a:t>
            </a:r>
            <a:r>
              <a:rPr lang="pt-BR" sz="2700" b="1" dirty="0"/>
              <a:t>uma expressão da juventude salesiana que está presente nos cinco continentes.</a:t>
            </a:r>
            <a:r>
              <a:rPr lang="pt-BR" sz="2700" dirty="0"/>
              <a:t> </a:t>
            </a:r>
            <a:endParaRPr dirty="0"/>
          </a:p>
          <a:p>
            <a:pPr marL="0" lvl="0" indent="0" algn="l" rtl="0">
              <a:spcBef>
                <a:spcPts val="540"/>
              </a:spcBef>
              <a:spcAft>
                <a:spcPts val="0"/>
              </a:spcAft>
              <a:buClr>
                <a:schemeClr val="dk1"/>
              </a:buClr>
              <a:buSzPts val="2700"/>
              <a:buNone/>
            </a:pPr>
            <a:endParaRPr sz="2700" dirty="0"/>
          </a:p>
          <a:p>
            <a:pPr marL="0" lvl="0" indent="0" algn="l" rtl="0">
              <a:spcBef>
                <a:spcPts val="540"/>
              </a:spcBef>
              <a:spcAft>
                <a:spcPts val="0"/>
              </a:spcAft>
              <a:buClr>
                <a:schemeClr val="dk1"/>
              </a:buClr>
              <a:buSzPts val="2700"/>
              <a:buNone/>
            </a:pPr>
            <a:r>
              <a:rPr lang="pt-BR" sz="2700" dirty="0"/>
              <a:t>Por isso, vamos rever um pouquinho dessa trajetória, desde sua origem até os dias de hoje. </a:t>
            </a:r>
            <a:endParaRPr dirty="0"/>
          </a:p>
          <a:p>
            <a:pPr marL="0" lvl="0" indent="0" algn="l" rtl="0">
              <a:spcBef>
                <a:spcPts val="540"/>
              </a:spcBef>
              <a:spcAft>
                <a:spcPts val="0"/>
              </a:spcAft>
              <a:buClr>
                <a:schemeClr val="dk1"/>
              </a:buClr>
              <a:buSzPts val="2700"/>
              <a:buNone/>
            </a:pPr>
            <a:endParaRPr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7" descr="Uma imagem contendo Padrão do plano de fundo&#10;&#10;Descrição gerada automaticamente"/>
          <p:cNvPicPr preferRelativeResize="0"/>
          <p:nvPr/>
        </p:nvPicPr>
        <p:blipFill rotWithShape="1">
          <a:blip r:embed="rId3">
            <a:alphaModFix/>
          </a:blip>
          <a:srcRect/>
          <a:stretch/>
        </p:blipFill>
        <p:spPr>
          <a:xfrm>
            <a:off x="-22247" y="0"/>
            <a:ext cx="12192000" cy="6858000"/>
          </a:xfrm>
          <a:prstGeom prst="rect">
            <a:avLst/>
          </a:prstGeom>
          <a:noFill/>
          <a:ln>
            <a:noFill/>
          </a:ln>
        </p:spPr>
      </p:pic>
      <p:sp>
        <p:nvSpPr>
          <p:cNvPr id="221" name="Google Shape;221;p17"/>
          <p:cNvSpPr txBox="1">
            <a:spLocks noGrp="1"/>
          </p:cNvSpPr>
          <p:nvPr>
            <p:ph type="title"/>
          </p:nvPr>
        </p:nvSpPr>
        <p:spPr>
          <a:xfrm>
            <a:off x="609600" y="164533"/>
            <a:ext cx="722234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pt-BR" b="1" u="sng" dirty="0"/>
              <a:t>Quem sou eu?</a:t>
            </a:r>
            <a:endParaRPr dirty="0"/>
          </a:p>
        </p:txBody>
      </p:sp>
      <p:sp>
        <p:nvSpPr>
          <p:cNvPr id="222" name="Google Shape;222;p17"/>
          <p:cNvSpPr/>
          <p:nvPr/>
        </p:nvSpPr>
        <p:spPr>
          <a:xfrm>
            <a:off x="465584" y="1412776"/>
            <a:ext cx="2030016" cy="540060"/>
          </a:xfrm>
          <a:prstGeom prst="roundRect">
            <a:avLst>
              <a:gd name="adj" fmla="val 16667"/>
            </a:avLst>
          </a:prstGeom>
          <a:solidFill>
            <a:srgbClr val="953734"/>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223" name="Google Shape;223;p17"/>
          <p:cNvSpPr txBox="1">
            <a:spLocks noGrp="1"/>
          </p:cNvSpPr>
          <p:nvPr>
            <p:ph type="body" idx="1"/>
          </p:nvPr>
        </p:nvSpPr>
        <p:spPr>
          <a:xfrm>
            <a:off x="609600" y="1424165"/>
            <a:ext cx="7646640" cy="531720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700"/>
              <a:buNone/>
            </a:pPr>
            <a:r>
              <a:rPr lang="pt-BR" sz="2700" b="1" dirty="0">
                <a:solidFill>
                  <a:schemeClr val="lt1"/>
                </a:solidFill>
              </a:rPr>
              <a:t>Animador:</a:t>
            </a:r>
            <a:endParaRPr dirty="0"/>
          </a:p>
          <a:p>
            <a:pPr marL="0" lvl="0" indent="0" algn="l" rtl="0">
              <a:spcBef>
                <a:spcPts val="540"/>
              </a:spcBef>
              <a:spcAft>
                <a:spcPts val="0"/>
              </a:spcAft>
              <a:buClr>
                <a:schemeClr val="dk1"/>
              </a:buClr>
              <a:buSzPts val="2700"/>
              <a:buNone/>
            </a:pPr>
            <a:r>
              <a:rPr lang="pt-BR" sz="2700" dirty="0"/>
              <a:t>Olá, meu nome é Articulação da Juventude Salesiana, mas todos me chamam de AJS. Eu nasci em 1998 durante o Encontro Nacional de Jovens Salesianos, que ocorreu em São Paulo. Ainda sim, eu só fui reconhecida como uma organização eclesial em 2004, pelo Pontifício Conselho para Leigos.  É verdade, fora do Brasil eu recebo outro nome - MJS (Movimento Juvenil Salesiano), e portanto já haviam expressões juvenis salesianas pelo mundo, principalmente pela Europa, mas é que no Brasil esses meus grupos assumiram um perfil próprio. </a:t>
            </a:r>
            <a:endParaRPr dirty="0"/>
          </a:p>
          <a:p>
            <a:pPr marL="342900" lvl="0" indent="-171450" algn="l" rtl="0">
              <a:spcBef>
                <a:spcPts val="540"/>
              </a:spcBef>
              <a:spcAft>
                <a:spcPts val="0"/>
              </a:spcAft>
              <a:buClr>
                <a:schemeClr val="dk1"/>
              </a:buClr>
              <a:buSzPts val="2700"/>
              <a:buNone/>
            </a:pPr>
            <a:endParaRPr sz="2700" dirty="0"/>
          </a:p>
        </p:txBody>
      </p:sp>
      <p:pic>
        <p:nvPicPr>
          <p:cNvPr id="224" name="Google Shape;224;p17" descr="Logotipo&#10;&#10;Descrição gerada automaticamente"/>
          <p:cNvPicPr preferRelativeResize="0"/>
          <p:nvPr/>
        </p:nvPicPr>
        <p:blipFill rotWithShape="1">
          <a:blip r:embed="rId4">
            <a:alphaModFix/>
          </a:blip>
          <a:srcRect/>
          <a:stretch/>
        </p:blipFill>
        <p:spPr>
          <a:xfrm>
            <a:off x="7831940" y="719065"/>
            <a:ext cx="4360060" cy="54198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Google Shape;229;p18" descr="Uma imagem contendo Padrão do plano de fundo&#10;&#10;Descrição gerada automaticamente"/>
          <p:cNvPicPr preferRelativeResize="0"/>
          <p:nvPr/>
        </p:nvPicPr>
        <p:blipFill rotWithShape="1">
          <a:blip r:embed="rId3">
            <a:alphaModFix/>
          </a:blip>
          <a:srcRect l="43259" r="16007"/>
          <a:stretch/>
        </p:blipFill>
        <p:spPr>
          <a:xfrm>
            <a:off x="3143672" y="-99392"/>
            <a:ext cx="5110242" cy="7056784"/>
          </a:xfrm>
          <a:custGeom>
            <a:avLst/>
            <a:gdLst/>
            <a:ahLst/>
            <a:cxnLst/>
            <a:rect l="l" t="t" r="r" b="b"/>
            <a:pathLst>
              <a:path w="4966290" h="6857999" extrusionOk="0">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ln>
            <a:noFill/>
          </a:ln>
        </p:spPr>
      </p:pic>
      <p:sp>
        <p:nvSpPr>
          <p:cNvPr id="230" name="Google Shape;230;p18"/>
          <p:cNvSpPr txBox="1">
            <a:spLocks noGrp="1"/>
          </p:cNvSpPr>
          <p:nvPr>
            <p:ph type="subTitle" idx="1"/>
          </p:nvPr>
        </p:nvSpPr>
        <p:spPr>
          <a:xfrm>
            <a:off x="407368" y="1160748"/>
            <a:ext cx="7200800" cy="45365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None/>
            </a:pPr>
            <a:r>
              <a:rPr lang="pt-BR" sz="2700" dirty="0">
                <a:solidFill>
                  <a:schemeClr val="dk1"/>
                </a:solidFill>
              </a:rPr>
              <a:t>Aliás, já que eu falei em perfil, gostaria que você me ajudasse a montar o meu… afinal, eu sou um pouquinho a sua cara e dos seus amigos, não é mesmo!? Então, mãos à obra!</a:t>
            </a:r>
            <a:endParaRPr dirty="0"/>
          </a:p>
          <a:p>
            <a:pPr marL="0" lvl="0" indent="0" algn="l" rtl="0">
              <a:lnSpc>
                <a:spcPct val="90000"/>
              </a:lnSpc>
              <a:spcBef>
                <a:spcPts val="540"/>
              </a:spcBef>
              <a:spcAft>
                <a:spcPts val="0"/>
              </a:spcAft>
              <a:buClr>
                <a:srgbClr val="888888"/>
              </a:buClr>
              <a:buSzPts val="2700"/>
              <a:buNone/>
            </a:pPr>
            <a:endParaRPr sz="2700" dirty="0">
              <a:solidFill>
                <a:schemeClr val="dk1"/>
              </a:solidFill>
            </a:endParaRPr>
          </a:p>
          <a:p>
            <a:pPr marL="0" lvl="0" indent="0" algn="l" rtl="0">
              <a:lnSpc>
                <a:spcPct val="90000"/>
              </a:lnSpc>
              <a:spcBef>
                <a:spcPts val="540"/>
              </a:spcBef>
              <a:spcAft>
                <a:spcPts val="0"/>
              </a:spcAft>
              <a:buClr>
                <a:schemeClr val="dk1"/>
              </a:buClr>
              <a:buSzPts val="2700"/>
              <a:buNone/>
            </a:pPr>
            <a:r>
              <a:rPr lang="pt-BR" sz="2700" b="1" dirty="0">
                <a:solidFill>
                  <a:schemeClr val="dk1"/>
                </a:solidFill>
              </a:rPr>
              <a:t>O que você colocaria na minha bio? Conte alguns fatos da minha história (tanto antiga quanto recente) além de coisas que eu gosto de fazer.</a:t>
            </a:r>
            <a:endParaRPr dirty="0"/>
          </a:p>
          <a:p>
            <a:pPr marL="0" lvl="0" indent="0" algn="l" rtl="0">
              <a:lnSpc>
                <a:spcPct val="90000"/>
              </a:lnSpc>
              <a:spcBef>
                <a:spcPts val="540"/>
              </a:spcBef>
              <a:spcAft>
                <a:spcPts val="0"/>
              </a:spcAft>
              <a:buClr>
                <a:srgbClr val="888888"/>
              </a:buClr>
              <a:buSzPts val="2700"/>
              <a:buNone/>
            </a:pPr>
            <a:endParaRPr sz="2700" b="1" dirty="0">
              <a:solidFill>
                <a:schemeClr val="dk1"/>
              </a:solidFill>
            </a:endParaRPr>
          </a:p>
          <a:p>
            <a:pPr marL="0" lvl="0" indent="0" algn="l" rtl="0">
              <a:lnSpc>
                <a:spcPct val="90000"/>
              </a:lnSpc>
              <a:spcBef>
                <a:spcPts val="540"/>
              </a:spcBef>
              <a:spcAft>
                <a:spcPts val="0"/>
              </a:spcAft>
              <a:buClr>
                <a:schemeClr val="dk1"/>
              </a:buClr>
              <a:buSzPts val="2700"/>
              <a:buNone/>
            </a:pPr>
            <a:r>
              <a:rPr lang="pt-BR" sz="2700" dirty="0">
                <a:solidFill>
                  <a:schemeClr val="dk1"/>
                </a:solidFill>
              </a:rPr>
              <a:t>E já que sou muito dinâmica e adoro ser protagonista, que tal fazer essa atividade em grupos?</a:t>
            </a:r>
            <a:r>
              <a:rPr lang="pt-BR" sz="2700" b="1" dirty="0">
                <a:solidFill>
                  <a:schemeClr val="dk1"/>
                </a:solidFill>
              </a:rPr>
              <a:t> </a:t>
            </a:r>
            <a:endParaRPr sz="2700" dirty="0">
              <a:solidFill>
                <a:schemeClr val="dk1"/>
              </a:solidFill>
            </a:endParaRPr>
          </a:p>
        </p:txBody>
      </p:sp>
      <p:pic>
        <p:nvPicPr>
          <p:cNvPr id="231" name="Google Shape;231;p18" descr="Logotipo&#10;&#10;Descrição gerada automaticamente"/>
          <p:cNvPicPr preferRelativeResize="0"/>
          <p:nvPr/>
        </p:nvPicPr>
        <p:blipFill rotWithShape="1">
          <a:blip r:embed="rId4">
            <a:alphaModFix/>
          </a:blip>
          <a:srcRect l="4856" r="7692"/>
          <a:stretch/>
        </p:blipFill>
        <p:spPr>
          <a:xfrm>
            <a:off x="7248128" y="175072"/>
            <a:ext cx="4358253" cy="6190840"/>
          </a:xfrm>
          <a:custGeom>
            <a:avLst/>
            <a:gdLst/>
            <a:ahLst/>
            <a:cxnLst/>
            <a:rect l="l" t="t" r="r" b="b"/>
            <a:pathLst>
              <a:path w="4827922" h="6858000" extrusionOk="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5" name="Google Shape;95;p2" descr="Fogos de artifício no céu&#10;&#10;Descrição gerada automaticamente com confiança média"/>
          <p:cNvPicPr preferRelativeResize="0"/>
          <p:nvPr/>
        </p:nvPicPr>
        <p:blipFill rotWithShape="1">
          <a:blip r:embed="rId4">
            <a:alphaModFix/>
          </a:blip>
          <a:srcRect l="8527" t="66962"/>
          <a:stretch/>
        </p:blipFill>
        <p:spPr>
          <a:xfrm>
            <a:off x="-96688" y="-99392"/>
            <a:ext cx="9926391" cy="2519011"/>
          </a:xfrm>
          <a:prstGeom prst="rect">
            <a:avLst/>
          </a:prstGeom>
          <a:noFill/>
          <a:ln>
            <a:noFill/>
          </a:ln>
        </p:spPr>
      </p:pic>
      <p:pic>
        <p:nvPicPr>
          <p:cNvPr id="96" name="Google Shape;96;p2" descr="Logotipo&#10;&#10;Descrição gerada automaticamente"/>
          <p:cNvPicPr preferRelativeResize="0"/>
          <p:nvPr/>
        </p:nvPicPr>
        <p:blipFill rotWithShape="1">
          <a:blip r:embed="rId5">
            <a:alphaModFix/>
          </a:blip>
          <a:srcRect/>
          <a:stretch/>
        </p:blipFill>
        <p:spPr>
          <a:xfrm>
            <a:off x="10344472" y="5229200"/>
            <a:ext cx="1624367" cy="137259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97" name="Google Shape;97;p2" descr="Fogos de artifício no céu&#10;&#10;Descrição gerada automaticamente com confiança média"/>
          <p:cNvPicPr preferRelativeResize="0"/>
          <p:nvPr/>
        </p:nvPicPr>
        <p:blipFill rotWithShape="1">
          <a:blip r:embed="rId4">
            <a:alphaModFix/>
          </a:blip>
          <a:srcRect t="33719" r="2755"/>
          <a:stretch/>
        </p:blipFill>
        <p:spPr>
          <a:xfrm>
            <a:off x="8160568" y="-243408"/>
            <a:ext cx="4247456" cy="2034034"/>
          </a:xfrm>
          <a:prstGeom prst="rect">
            <a:avLst/>
          </a:prstGeom>
          <a:noFill/>
          <a:ln>
            <a:noFill/>
          </a:ln>
        </p:spPr>
      </p:pic>
      <p:sp>
        <p:nvSpPr>
          <p:cNvPr id="98" name="Google Shape;98;p2"/>
          <p:cNvSpPr/>
          <p:nvPr/>
        </p:nvSpPr>
        <p:spPr>
          <a:xfrm>
            <a:off x="681608" y="1340768"/>
            <a:ext cx="2030016" cy="540060"/>
          </a:xfrm>
          <a:prstGeom prst="roundRect">
            <a:avLst>
              <a:gd name="adj" fmla="val 16667"/>
            </a:avLst>
          </a:prstGeom>
          <a:solidFill>
            <a:srgbClr val="953734"/>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99" name="Google Shape;99;p2"/>
          <p:cNvSpPr txBox="1">
            <a:spLocks noGrp="1"/>
          </p:cNvSpPr>
          <p:nvPr>
            <p:ph type="body" idx="4294967295"/>
          </p:nvPr>
        </p:nvSpPr>
        <p:spPr>
          <a:xfrm>
            <a:off x="767408" y="1340768"/>
            <a:ext cx="10657184" cy="4536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pt-BR" b="1" dirty="0">
                <a:solidFill>
                  <a:schemeClr val="lt1"/>
                </a:solidFill>
              </a:rPr>
              <a:t>Animador:</a:t>
            </a:r>
            <a:br>
              <a:rPr lang="pt-BR" b="1" dirty="0">
                <a:solidFill>
                  <a:schemeClr val="lt1"/>
                </a:solidFill>
              </a:rPr>
            </a:br>
            <a:br>
              <a:rPr lang="pt-BR" b="1" dirty="0">
                <a:solidFill>
                  <a:schemeClr val="lt1"/>
                </a:solidFill>
              </a:rPr>
            </a:br>
            <a:r>
              <a:rPr lang="pt-BR" dirty="0"/>
              <a:t>Uma das belezas de se comemorar uma data festiva é a </a:t>
            </a:r>
            <a:r>
              <a:rPr lang="pt-BR" b="1" dirty="0"/>
              <a:t>imensidão de recordações que ela nos traz</a:t>
            </a:r>
            <a:r>
              <a:rPr lang="pt-BR" dirty="0"/>
              <a:t>. Nesse sentido, são muitos os elementos que nos ajudam a construir e reconstituir essa memória: objetos pessoais, registros escritos como: diários, bilhetes e cartas, reportagens de jornal, fotografias, além das próprias pessoas que partilharam desses momentos significativos conosco, sejam amigos ou familiares.</a:t>
            </a: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0"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1" name="Google Shape;241;p20"/>
          <p:cNvSpPr txBox="1">
            <a:spLocks noGrp="1"/>
          </p:cNvSpPr>
          <p:nvPr>
            <p:ph type="title"/>
          </p:nvPr>
        </p:nvSpPr>
        <p:spPr>
          <a:xfrm>
            <a:off x="483592" y="55780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pt-BR" b="1" u="sng" dirty="0"/>
              <a:t>Um sonho concretizado</a:t>
            </a:r>
            <a:br>
              <a:rPr lang="pt-BR" b="1" u="sng" dirty="0"/>
            </a:br>
            <a:r>
              <a:rPr lang="pt-BR" b="1" u="sng" dirty="0"/>
              <a:t>por muitas mãos: AJS Brasil</a:t>
            </a:r>
            <a:endParaRPr dirty="0"/>
          </a:p>
        </p:txBody>
      </p:sp>
      <p:pic>
        <p:nvPicPr>
          <p:cNvPr id="242" name="Google Shape;242;p20"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43" name="Google Shape;243;p20"/>
          <p:cNvSpPr/>
          <p:nvPr/>
        </p:nvSpPr>
        <p:spPr>
          <a:xfrm>
            <a:off x="270069" y="1972658"/>
            <a:ext cx="1793483" cy="540060"/>
          </a:xfrm>
          <a:prstGeom prst="roundRect">
            <a:avLst>
              <a:gd name="adj" fmla="val 16667"/>
            </a:avLst>
          </a:prstGeom>
          <a:solidFill>
            <a:srgbClr val="263570"/>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244" name="Google Shape;244;p20"/>
          <p:cNvSpPr txBox="1">
            <a:spLocks noGrp="1"/>
          </p:cNvSpPr>
          <p:nvPr>
            <p:ph type="body" idx="1"/>
          </p:nvPr>
        </p:nvSpPr>
        <p:spPr>
          <a:xfrm>
            <a:off x="508484" y="1999381"/>
            <a:ext cx="11175032"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700"/>
              <a:buNone/>
            </a:pPr>
            <a:r>
              <a:rPr lang="pt-BR" sz="2700" b="1" dirty="0">
                <a:solidFill>
                  <a:schemeClr val="lt1"/>
                </a:solidFill>
              </a:rPr>
              <a:t>Leitor 3:</a:t>
            </a:r>
            <a:endParaRPr dirty="0"/>
          </a:p>
          <a:p>
            <a:pPr marL="0" lvl="0" indent="0" algn="l" rtl="0">
              <a:spcBef>
                <a:spcPts val="540"/>
              </a:spcBef>
              <a:spcAft>
                <a:spcPts val="0"/>
              </a:spcAft>
              <a:buClr>
                <a:schemeClr val="dk1"/>
              </a:buClr>
              <a:buSzPts val="2700"/>
              <a:buNone/>
            </a:pPr>
            <a:r>
              <a:rPr lang="pt-BR" sz="2700" dirty="0"/>
              <a:t>Neste grupo que viu a AJS nascer tinha gente muito especial, dentre eles, o P. Assis Moser, SDB, e a Ir. Silvia Silva, FMA que são da nossa Inspetoria. A ideia desse pessoal era agregar os grupos juvenis que já existiam por aí e colocá-los sob o grande guarda chuva da Pastoral Juvenil, qualificando alguns processos e gerando mais unidade, através de uma identidade comum, de jovens evangelizando jovens, sempre acompanhados pelos SDB e as FMA, e cultivando a EJS. Inclusive, nós, aqui do Sul, fomos pioneiros nessa bonita e trabalhosa implementação!</a:t>
            </a:r>
            <a:endParaRPr dirty="0"/>
          </a:p>
          <a:p>
            <a:pPr marL="0" lvl="0" indent="0" algn="l" rtl="0">
              <a:spcBef>
                <a:spcPts val="540"/>
              </a:spcBef>
              <a:spcAft>
                <a:spcPts val="0"/>
              </a:spcAft>
              <a:buClr>
                <a:schemeClr val="dk1"/>
              </a:buClr>
              <a:buSzPts val="2700"/>
              <a:buNone/>
            </a:pPr>
            <a:endParaRPr sz="2700" dirty="0"/>
          </a:p>
        </p:txBody>
      </p:sp>
      <p:pic>
        <p:nvPicPr>
          <p:cNvPr id="245" name="Google Shape;245;p20" descr="Uma imagem contendo graffiti&#10;&#10;Descrição gerada automaticamente"/>
          <p:cNvPicPr preferRelativeResize="0"/>
          <p:nvPr/>
        </p:nvPicPr>
        <p:blipFill rotWithShape="1">
          <a:blip r:embed="rId5">
            <a:alphaModFix/>
          </a:blip>
          <a:srcRect/>
          <a:stretch/>
        </p:blipFill>
        <p:spPr>
          <a:xfrm rot="-9900000">
            <a:off x="6459726" y="-763294"/>
            <a:ext cx="6134572" cy="34890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1"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1" name="Google Shape;251;p21"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52" name="Google Shape;252;p21"/>
          <p:cNvSpPr/>
          <p:nvPr/>
        </p:nvSpPr>
        <p:spPr>
          <a:xfrm>
            <a:off x="407368" y="1124744"/>
            <a:ext cx="1884529" cy="540060"/>
          </a:xfrm>
          <a:prstGeom prst="roundRect">
            <a:avLst>
              <a:gd name="adj" fmla="val 16667"/>
            </a:avLst>
          </a:prstGeom>
          <a:solidFill>
            <a:srgbClr val="263570"/>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253" name="Google Shape;253;p21"/>
          <p:cNvSpPr txBox="1">
            <a:spLocks noGrp="1"/>
          </p:cNvSpPr>
          <p:nvPr>
            <p:ph type="body" idx="1"/>
          </p:nvPr>
        </p:nvSpPr>
        <p:spPr>
          <a:xfrm>
            <a:off x="609600" y="1130015"/>
            <a:ext cx="8942784" cy="20723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700"/>
              <a:buNone/>
            </a:pPr>
            <a:r>
              <a:rPr lang="pt-BR" sz="2700" b="1" dirty="0">
                <a:solidFill>
                  <a:schemeClr val="lt1"/>
                </a:solidFill>
              </a:rPr>
              <a:t>Leitor 4:</a:t>
            </a:r>
            <a:endParaRPr dirty="0"/>
          </a:p>
          <a:p>
            <a:pPr marL="0" lvl="0" indent="0" algn="l" rtl="0">
              <a:spcBef>
                <a:spcPts val="540"/>
              </a:spcBef>
              <a:spcAft>
                <a:spcPts val="0"/>
              </a:spcAft>
              <a:buClr>
                <a:schemeClr val="dk1"/>
              </a:buClr>
              <a:buSzPts val="2700"/>
              <a:buNone/>
            </a:pPr>
            <a:r>
              <a:rPr lang="pt-BR" sz="2700" dirty="0"/>
              <a:t>Após esse primeiro encontro de 1998, houveram três congressos nacionais, sendo o último em 2017, para celebrar os 20 anos de existência da AJS.</a:t>
            </a:r>
            <a:endParaRPr dirty="0"/>
          </a:p>
        </p:txBody>
      </p:sp>
      <p:pic>
        <p:nvPicPr>
          <p:cNvPr id="254" name="Google Shape;254;p21" descr="Uma imagem contendo graffiti&#10;&#10;Descrição gerada automaticamente"/>
          <p:cNvPicPr preferRelativeResize="0"/>
          <p:nvPr/>
        </p:nvPicPr>
        <p:blipFill rotWithShape="1">
          <a:blip r:embed="rId5">
            <a:alphaModFix/>
          </a:blip>
          <a:srcRect/>
          <a:stretch/>
        </p:blipFill>
        <p:spPr>
          <a:xfrm rot="-9900000">
            <a:off x="6459726" y="-1021147"/>
            <a:ext cx="6134572" cy="3489038"/>
          </a:xfrm>
          <a:prstGeom prst="rect">
            <a:avLst/>
          </a:prstGeom>
          <a:noFill/>
          <a:ln>
            <a:noFill/>
          </a:ln>
        </p:spPr>
      </p:pic>
      <p:sp>
        <p:nvSpPr>
          <p:cNvPr id="255" name="Google Shape;255;p21"/>
          <p:cNvSpPr txBox="1"/>
          <p:nvPr/>
        </p:nvSpPr>
        <p:spPr>
          <a:xfrm>
            <a:off x="609600" y="3093916"/>
            <a:ext cx="10742984" cy="21698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700"/>
              <a:buFont typeface="Calibri"/>
              <a:buNone/>
            </a:pPr>
            <a:r>
              <a:rPr lang="pt-BR" sz="2700" b="0" i="0" u="none" strike="noStrike" cap="none" dirty="0">
                <a:solidFill>
                  <a:schemeClr val="dk1"/>
                </a:solidFill>
                <a:latin typeface="Calibri"/>
                <a:ea typeface="Calibri"/>
                <a:cs typeface="Calibri"/>
                <a:sym typeface="Calibri"/>
              </a:rPr>
              <a:t>Em 2012, motivados pela JMJ que seria no Brasil, os jovens sentiram a necessidade de organizar algo mais sistemático a nível nacional, criando o Conselho Nacional da AJS, garantindo participação no I Encontro Continental das Américas do Movimento Juvenil Salesiano, no Fórum Mundial e na Festa do Movimento Juvenil Salesiano.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2"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1" name="Google Shape;261;p22"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62" name="Google Shape;262;p22"/>
          <p:cNvSpPr/>
          <p:nvPr/>
        </p:nvSpPr>
        <p:spPr>
          <a:xfrm>
            <a:off x="335360" y="1819361"/>
            <a:ext cx="1793483" cy="540060"/>
          </a:xfrm>
          <a:prstGeom prst="roundRect">
            <a:avLst>
              <a:gd name="adj" fmla="val 16667"/>
            </a:avLst>
          </a:prstGeom>
          <a:solidFill>
            <a:srgbClr val="263570"/>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263" name="Google Shape;263;p22"/>
          <p:cNvSpPr txBox="1">
            <a:spLocks noGrp="1"/>
          </p:cNvSpPr>
          <p:nvPr>
            <p:ph type="body" idx="1"/>
          </p:nvPr>
        </p:nvSpPr>
        <p:spPr>
          <a:xfrm>
            <a:off x="544488" y="1855365"/>
            <a:ext cx="11103024"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700"/>
              <a:buNone/>
            </a:pPr>
            <a:r>
              <a:rPr lang="pt-BR" sz="2700" b="1" dirty="0">
                <a:solidFill>
                  <a:schemeClr val="lt1"/>
                </a:solidFill>
              </a:rPr>
              <a:t>Leitor 5:</a:t>
            </a:r>
            <a:endParaRPr dirty="0"/>
          </a:p>
          <a:p>
            <a:pPr marL="0" lvl="0" indent="0" algn="l" rtl="0">
              <a:spcBef>
                <a:spcPts val="540"/>
              </a:spcBef>
              <a:spcAft>
                <a:spcPts val="0"/>
              </a:spcAft>
              <a:buClr>
                <a:schemeClr val="dk1"/>
              </a:buClr>
              <a:buSzPts val="2700"/>
              <a:buNone/>
            </a:pPr>
            <a:r>
              <a:rPr lang="pt-BR" sz="2700" dirty="0"/>
              <a:t>Esse Conselho traz vários direcionamentos da congregação, para que haja unidade na caminhada dos locais. Geralmente, ele é formado por um jovem de cada inspetoria, e, portanto, muitos rostos familiares a nós já passaram por ele. Apesar das diferentes vivências que encontramos na AJS de cada região, muitos eventos foram importantes para reforçar esse pertencimento, dentre eles, a comemoração do Bicentenário de Dom Bosco, em 2015, e a repaginação da logo da AJS, lançada em 2020.</a:t>
            </a:r>
            <a:endParaRPr dirty="0"/>
          </a:p>
        </p:txBody>
      </p:sp>
      <p:pic>
        <p:nvPicPr>
          <p:cNvPr id="264" name="Google Shape;264;p22" descr="Uma imagem contendo graffiti&#10;&#10;Descrição gerada automaticamente"/>
          <p:cNvPicPr preferRelativeResize="0"/>
          <p:nvPr/>
        </p:nvPicPr>
        <p:blipFill rotWithShape="1">
          <a:blip r:embed="rId5">
            <a:alphaModFix/>
          </a:blip>
          <a:srcRect/>
          <a:stretch/>
        </p:blipFill>
        <p:spPr>
          <a:xfrm rot="-9900000">
            <a:off x="6459726" y="-1021147"/>
            <a:ext cx="6134572" cy="34890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3"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0" name="Google Shape;270;p23"/>
          <p:cNvPicPr preferRelativeResize="0"/>
          <p:nvPr/>
        </p:nvPicPr>
        <p:blipFill rotWithShape="1">
          <a:blip r:embed="rId4">
            <a:alphaModFix/>
          </a:blip>
          <a:srcRect/>
          <a:stretch/>
        </p:blipFill>
        <p:spPr>
          <a:xfrm>
            <a:off x="407368" y="1758686"/>
            <a:ext cx="5619008" cy="3605791"/>
          </a:xfrm>
          <a:custGeom>
            <a:avLst/>
            <a:gdLst/>
            <a:ahLst/>
            <a:cxnLst/>
            <a:rect l="l" t="t" r="r" b="b"/>
            <a:pathLst>
              <a:path w="5619008" h="3605791" fill="none" extrusionOk="0">
                <a:moveTo>
                  <a:pt x="0" y="0"/>
                </a:moveTo>
                <a:cubicBezTo>
                  <a:pt x="286275" y="-63346"/>
                  <a:pt x="340038" y="18762"/>
                  <a:pt x="618091" y="0"/>
                </a:cubicBezTo>
                <a:cubicBezTo>
                  <a:pt x="896144" y="-18762"/>
                  <a:pt x="1088331" y="40382"/>
                  <a:pt x="1236182" y="0"/>
                </a:cubicBezTo>
                <a:cubicBezTo>
                  <a:pt x="1384033" y="-40382"/>
                  <a:pt x="1732637" y="56019"/>
                  <a:pt x="1910463" y="0"/>
                </a:cubicBezTo>
                <a:cubicBezTo>
                  <a:pt x="2088289" y="-56019"/>
                  <a:pt x="2153275" y="29720"/>
                  <a:pt x="2359983" y="0"/>
                </a:cubicBezTo>
                <a:cubicBezTo>
                  <a:pt x="2566691" y="-29720"/>
                  <a:pt x="2623802" y="2317"/>
                  <a:pt x="2809504" y="0"/>
                </a:cubicBezTo>
                <a:cubicBezTo>
                  <a:pt x="2995206" y="-2317"/>
                  <a:pt x="3159877" y="11154"/>
                  <a:pt x="3371405" y="0"/>
                </a:cubicBezTo>
                <a:cubicBezTo>
                  <a:pt x="3582933" y="-11154"/>
                  <a:pt x="3821407" y="56310"/>
                  <a:pt x="4045686" y="0"/>
                </a:cubicBezTo>
                <a:cubicBezTo>
                  <a:pt x="4269965" y="-56310"/>
                  <a:pt x="4347387" y="29136"/>
                  <a:pt x="4607587" y="0"/>
                </a:cubicBezTo>
                <a:cubicBezTo>
                  <a:pt x="4867787" y="-29136"/>
                  <a:pt x="4956965" y="16150"/>
                  <a:pt x="5057107" y="0"/>
                </a:cubicBezTo>
                <a:cubicBezTo>
                  <a:pt x="5157249" y="-16150"/>
                  <a:pt x="5393778" y="31217"/>
                  <a:pt x="5619008" y="0"/>
                </a:cubicBezTo>
                <a:cubicBezTo>
                  <a:pt x="5649736" y="146263"/>
                  <a:pt x="5607923" y="323143"/>
                  <a:pt x="5619008" y="551171"/>
                </a:cubicBezTo>
                <a:cubicBezTo>
                  <a:pt x="5630093" y="779199"/>
                  <a:pt x="5594970" y="963826"/>
                  <a:pt x="5619008" y="1138400"/>
                </a:cubicBezTo>
                <a:cubicBezTo>
                  <a:pt x="5643046" y="1312974"/>
                  <a:pt x="5588325" y="1387912"/>
                  <a:pt x="5619008" y="1581397"/>
                </a:cubicBezTo>
                <a:cubicBezTo>
                  <a:pt x="5649691" y="1774882"/>
                  <a:pt x="5585652" y="1858626"/>
                  <a:pt x="5619008" y="2024394"/>
                </a:cubicBezTo>
                <a:cubicBezTo>
                  <a:pt x="5652364" y="2190162"/>
                  <a:pt x="5617254" y="2394961"/>
                  <a:pt x="5619008" y="2539507"/>
                </a:cubicBezTo>
                <a:cubicBezTo>
                  <a:pt x="5620762" y="2684053"/>
                  <a:pt x="5567698" y="2913998"/>
                  <a:pt x="5619008" y="3126736"/>
                </a:cubicBezTo>
                <a:cubicBezTo>
                  <a:pt x="5670318" y="3339474"/>
                  <a:pt x="5587606" y="3471554"/>
                  <a:pt x="5619008" y="3605791"/>
                </a:cubicBezTo>
                <a:cubicBezTo>
                  <a:pt x="5404295" y="3653789"/>
                  <a:pt x="5325775" y="3594595"/>
                  <a:pt x="5113297" y="3605791"/>
                </a:cubicBezTo>
                <a:cubicBezTo>
                  <a:pt x="4900819" y="3616987"/>
                  <a:pt x="4828226" y="3604661"/>
                  <a:pt x="4663777" y="3605791"/>
                </a:cubicBezTo>
                <a:cubicBezTo>
                  <a:pt x="4499328" y="3606921"/>
                  <a:pt x="4397925" y="3605586"/>
                  <a:pt x="4214256" y="3605791"/>
                </a:cubicBezTo>
                <a:cubicBezTo>
                  <a:pt x="4030587" y="3605996"/>
                  <a:pt x="3928027" y="3605584"/>
                  <a:pt x="3652355" y="3605791"/>
                </a:cubicBezTo>
                <a:cubicBezTo>
                  <a:pt x="3376683" y="3605998"/>
                  <a:pt x="3391426" y="3598024"/>
                  <a:pt x="3146644" y="3605791"/>
                </a:cubicBezTo>
                <a:cubicBezTo>
                  <a:pt x="2901862" y="3613558"/>
                  <a:pt x="2698145" y="3544364"/>
                  <a:pt x="2472364" y="3605791"/>
                </a:cubicBezTo>
                <a:cubicBezTo>
                  <a:pt x="2246583" y="3667218"/>
                  <a:pt x="1974267" y="3572874"/>
                  <a:pt x="1798083" y="3605791"/>
                </a:cubicBezTo>
                <a:cubicBezTo>
                  <a:pt x="1621899" y="3638708"/>
                  <a:pt x="1455453" y="3573888"/>
                  <a:pt x="1179992" y="3605791"/>
                </a:cubicBezTo>
                <a:cubicBezTo>
                  <a:pt x="904531" y="3637694"/>
                  <a:pt x="765748" y="3574927"/>
                  <a:pt x="561901" y="3605791"/>
                </a:cubicBezTo>
                <a:cubicBezTo>
                  <a:pt x="358054" y="3636655"/>
                  <a:pt x="160701" y="3566585"/>
                  <a:pt x="0" y="3605791"/>
                </a:cubicBezTo>
                <a:cubicBezTo>
                  <a:pt x="-26102" y="3383984"/>
                  <a:pt x="54257" y="3310817"/>
                  <a:pt x="0" y="3126736"/>
                </a:cubicBezTo>
                <a:cubicBezTo>
                  <a:pt x="-54257" y="2942656"/>
                  <a:pt x="46422" y="2806114"/>
                  <a:pt x="0" y="2575565"/>
                </a:cubicBezTo>
                <a:cubicBezTo>
                  <a:pt x="-46422" y="2345016"/>
                  <a:pt x="43592" y="2139126"/>
                  <a:pt x="0" y="2024394"/>
                </a:cubicBezTo>
                <a:cubicBezTo>
                  <a:pt x="-43592" y="1909662"/>
                  <a:pt x="34083" y="1555526"/>
                  <a:pt x="0" y="1437165"/>
                </a:cubicBezTo>
                <a:cubicBezTo>
                  <a:pt x="-34083" y="1318804"/>
                  <a:pt x="50616" y="997591"/>
                  <a:pt x="0" y="885994"/>
                </a:cubicBezTo>
                <a:cubicBezTo>
                  <a:pt x="-50616" y="774397"/>
                  <a:pt x="73871" y="230007"/>
                  <a:pt x="0" y="0"/>
                </a:cubicBezTo>
                <a:close/>
              </a:path>
              <a:path w="5619008" h="3605791" extrusionOk="0">
                <a:moveTo>
                  <a:pt x="0" y="0"/>
                </a:moveTo>
                <a:cubicBezTo>
                  <a:pt x="177117" y="-2517"/>
                  <a:pt x="300952" y="16427"/>
                  <a:pt x="393331" y="0"/>
                </a:cubicBezTo>
                <a:cubicBezTo>
                  <a:pt x="485710" y="-16427"/>
                  <a:pt x="678739" y="39858"/>
                  <a:pt x="786661" y="0"/>
                </a:cubicBezTo>
                <a:cubicBezTo>
                  <a:pt x="894583" y="-39858"/>
                  <a:pt x="1139391" y="23328"/>
                  <a:pt x="1236182" y="0"/>
                </a:cubicBezTo>
                <a:cubicBezTo>
                  <a:pt x="1332973" y="-23328"/>
                  <a:pt x="1561480" y="39259"/>
                  <a:pt x="1798083" y="0"/>
                </a:cubicBezTo>
                <a:cubicBezTo>
                  <a:pt x="2034686" y="-39259"/>
                  <a:pt x="2157067" y="26538"/>
                  <a:pt x="2247603" y="0"/>
                </a:cubicBezTo>
                <a:cubicBezTo>
                  <a:pt x="2338139" y="-26538"/>
                  <a:pt x="2630248" y="15120"/>
                  <a:pt x="2809504" y="0"/>
                </a:cubicBezTo>
                <a:cubicBezTo>
                  <a:pt x="2988760" y="-15120"/>
                  <a:pt x="3086962" y="53032"/>
                  <a:pt x="3259025" y="0"/>
                </a:cubicBezTo>
                <a:cubicBezTo>
                  <a:pt x="3431088" y="-53032"/>
                  <a:pt x="3785213" y="75101"/>
                  <a:pt x="3933306" y="0"/>
                </a:cubicBezTo>
                <a:cubicBezTo>
                  <a:pt x="4081399" y="-75101"/>
                  <a:pt x="4451603" y="29117"/>
                  <a:pt x="4607587" y="0"/>
                </a:cubicBezTo>
                <a:cubicBezTo>
                  <a:pt x="4763571" y="-29117"/>
                  <a:pt x="4907473" y="14328"/>
                  <a:pt x="5057107" y="0"/>
                </a:cubicBezTo>
                <a:cubicBezTo>
                  <a:pt x="5206741" y="-14328"/>
                  <a:pt x="5402531" y="41515"/>
                  <a:pt x="5619008" y="0"/>
                </a:cubicBezTo>
                <a:cubicBezTo>
                  <a:pt x="5621435" y="231183"/>
                  <a:pt x="5570013" y="304003"/>
                  <a:pt x="5619008" y="587229"/>
                </a:cubicBezTo>
                <a:cubicBezTo>
                  <a:pt x="5668003" y="870455"/>
                  <a:pt x="5591798" y="902960"/>
                  <a:pt x="5619008" y="1066284"/>
                </a:cubicBezTo>
                <a:cubicBezTo>
                  <a:pt x="5646218" y="1229609"/>
                  <a:pt x="5603909" y="1285663"/>
                  <a:pt x="5619008" y="1473223"/>
                </a:cubicBezTo>
                <a:cubicBezTo>
                  <a:pt x="5634107" y="1660783"/>
                  <a:pt x="5559424" y="1843169"/>
                  <a:pt x="5619008" y="2024394"/>
                </a:cubicBezTo>
                <a:cubicBezTo>
                  <a:pt x="5678592" y="2205619"/>
                  <a:pt x="5567808" y="2361706"/>
                  <a:pt x="5619008" y="2575565"/>
                </a:cubicBezTo>
                <a:cubicBezTo>
                  <a:pt x="5670208" y="2789424"/>
                  <a:pt x="5594854" y="2904375"/>
                  <a:pt x="5619008" y="3018562"/>
                </a:cubicBezTo>
                <a:cubicBezTo>
                  <a:pt x="5643162" y="3132749"/>
                  <a:pt x="5594885" y="3317600"/>
                  <a:pt x="5619008" y="3605791"/>
                </a:cubicBezTo>
                <a:cubicBezTo>
                  <a:pt x="5349588" y="3642647"/>
                  <a:pt x="5232271" y="3582619"/>
                  <a:pt x="4944727" y="3605791"/>
                </a:cubicBezTo>
                <a:cubicBezTo>
                  <a:pt x="4657183" y="3628963"/>
                  <a:pt x="4585980" y="3588554"/>
                  <a:pt x="4382826" y="3605791"/>
                </a:cubicBezTo>
                <a:cubicBezTo>
                  <a:pt x="4179672" y="3623028"/>
                  <a:pt x="3996701" y="3558969"/>
                  <a:pt x="3820925" y="3605791"/>
                </a:cubicBezTo>
                <a:cubicBezTo>
                  <a:pt x="3645149" y="3652613"/>
                  <a:pt x="3481727" y="3554559"/>
                  <a:pt x="3371405" y="3605791"/>
                </a:cubicBezTo>
                <a:cubicBezTo>
                  <a:pt x="3261083" y="3657023"/>
                  <a:pt x="2882868" y="3584272"/>
                  <a:pt x="2753314" y="3605791"/>
                </a:cubicBezTo>
                <a:cubicBezTo>
                  <a:pt x="2623760" y="3627310"/>
                  <a:pt x="2350754" y="3546531"/>
                  <a:pt x="2079033" y="3605791"/>
                </a:cubicBezTo>
                <a:cubicBezTo>
                  <a:pt x="1807312" y="3665051"/>
                  <a:pt x="1866159" y="3575971"/>
                  <a:pt x="1685702" y="3605791"/>
                </a:cubicBezTo>
                <a:cubicBezTo>
                  <a:pt x="1505245" y="3635611"/>
                  <a:pt x="1365406" y="3592516"/>
                  <a:pt x="1067612" y="3605791"/>
                </a:cubicBezTo>
                <a:cubicBezTo>
                  <a:pt x="769818" y="3619066"/>
                  <a:pt x="716443" y="3570759"/>
                  <a:pt x="505711" y="3605791"/>
                </a:cubicBezTo>
                <a:cubicBezTo>
                  <a:pt x="294979" y="3640823"/>
                  <a:pt x="160856" y="3551507"/>
                  <a:pt x="0" y="3605791"/>
                </a:cubicBezTo>
                <a:cubicBezTo>
                  <a:pt x="-32704" y="3475338"/>
                  <a:pt x="37219" y="3216887"/>
                  <a:pt x="0" y="3090678"/>
                </a:cubicBezTo>
                <a:cubicBezTo>
                  <a:pt x="-37219" y="2964469"/>
                  <a:pt x="11225" y="2743224"/>
                  <a:pt x="0" y="2647681"/>
                </a:cubicBezTo>
                <a:cubicBezTo>
                  <a:pt x="-11225" y="2552138"/>
                  <a:pt x="33299" y="2280186"/>
                  <a:pt x="0" y="2132568"/>
                </a:cubicBezTo>
                <a:cubicBezTo>
                  <a:pt x="-33299" y="1984950"/>
                  <a:pt x="16214" y="1791409"/>
                  <a:pt x="0" y="1653513"/>
                </a:cubicBezTo>
                <a:cubicBezTo>
                  <a:pt x="-16214" y="1515617"/>
                  <a:pt x="41733" y="1264151"/>
                  <a:pt x="0" y="1066284"/>
                </a:cubicBezTo>
                <a:cubicBezTo>
                  <a:pt x="-41733" y="868417"/>
                  <a:pt x="48065" y="862048"/>
                  <a:pt x="0" y="659345"/>
                </a:cubicBezTo>
                <a:cubicBezTo>
                  <a:pt x="-48065" y="456642"/>
                  <a:pt x="33967" y="209422"/>
                  <a:pt x="0" y="0"/>
                </a:cubicBezTo>
                <a:close/>
              </a:path>
            </a:pathLst>
          </a:custGeom>
          <a:noFill/>
          <a:ln w="76200" cap="flat" cmpd="sng">
            <a:solidFill>
              <a:srgbClr val="76923C"/>
            </a:solidFill>
            <a:prstDash val="solid"/>
            <a:round/>
            <a:headEnd type="none" w="sm" len="sm"/>
            <a:tailEnd type="none" w="sm" len="sm"/>
          </a:ln>
        </p:spPr>
      </p:pic>
      <p:pic>
        <p:nvPicPr>
          <p:cNvPr id="271" name="Google Shape;271;p23"/>
          <p:cNvPicPr preferRelativeResize="0"/>
          <p:nvPr/>
        </p:nvPicPr>
        <p:blipFill rotWithShape="1">
          <a:blip r:embed="rId5">
            <a:alphaModFix/>
          </a:blip>
          <a:srcRect/>
          <a:stretch/>
        </p:blipFill>
        <p:spPr>
          <a:xfrm>
            <a:off x="6398178" y="1758686"/>
            <a:ext cx="5327402" cy="3648968"/>
          </a:xfrm>
          <a:custGeom>
            <a:avLst/>
            <a:gdLst/>
            <a:ahLst/>
            <a:cxnLst/>
            <a:rect l="l" t="t" r="r" b="b"/>
            <a:pathLst>
              <a:path w="5327402" h="3648968" fill="none" extrusionOk="0">
                <a:moveTo>
                  <a:pt x="0" y="0"/>
                </a:moveTo>
                <a:cubicBezTo>
                  <a:pt x="165054" y="-29143"/>
                  <a:pt x="358205" y="11259"/>
                  <a:pt x="591934" y="0"/>
                </a:cubicBezTo>
                <a:cubicBezTo>
                  <a:pt x="825663" y="-11259"/>
                  <a:pt x="1000457" y="68849"/>
                  <a:pt x="1290415" y="0"/>
                </a:cubicBezTo>
                <a:cubicBezTo>
                  <a:pt x="1580373" y="-68849"/>
                  <a:pt x="1688455" y="7822"/>
                  <a:pt x="1935623" y="0"/>
                </a:cubicBezTo>
                <a:cubicBezTo>
                  <a:pt x="2182791" y="-7822"/>
                  <a:pt x="2258133" y="10258"/>
                  <a:pt x="2474282" y="0"/>
                </a:cubicBezTo>
                <a:cubicBezTo>
                  <a:pt x="2690431" y="-10258"/>
                  <a:pt x="2862059" y="36277"/>
                  <a:pt x="3012942" y="0"/>
                </a:cubicBezTo>
                <a:cubicBezTo>
                  <a:pt x="3163825" y="-36277"/>
                  <a:pt x="3361179" y="33191"/>
                  <a:pt x="3658149" y="0"/>
                </a:cubicBezTo>
                <a:cubicBezTo>
                  <a:pt x="3955119" y="-33191"/>
                  <a:pt x="4000366" y="32098"/>
                  <a:pt x="4303357" y="0"/>
                </a:cubicBezTo>
                <a:cubicBezTo>
                  <a:pt x="4606348" y="-32098"/>
                  <a:pt x="4521515" y="21888"/>
                  <a:pt x="4735468" y="0"/>
                </a:cubicBezTo>
                <a:cubicBezTo>
                  <a:pt x="4949421" y="-21888"/>
                  <a:pt x="5136603" y="16631"/>
                  <a:pt x="5327402" y="0"/>
                </a:cubicBezTo>
                <a:cubicBezTo>
                  <a:pt x="5339537" y="157162"/>
                  <a:pt x="5297431" y="292996"/>
                  <a:pt x="5327402" y="411812"/>
                </a:cubicBezTo>
                <a:cubicBezTo>
                  <a:pt x="5357373" y="530628"/>
                  <a:pt x="5291722" y="666106"/>
                  <a:pt x="5327402" y="823624"/>
                </a:cubicBezTo>
                <a:cubicBezTo>
                  <a:pt x="5363082" y="981142"/>
                  <a:pt x="5319388" y="1068702"/>
                  <a:pt x="5327402" y="1271926"/>
                </a:cubicBezTo>
                <a:cubicBezTo>
                  <a:pt x="5335416" y="1475150"/>
                  <a:pt x="5282253" y="1600453"/>
                  <a:pt x="5327402" y="1756717"/>
                </a:cubicBezTo>
                <a:cubicBezTo>
                  <a:pt x="5372551" y="1912981"/>
                  <a:pt x="5300210" y="2092604"/>
                  <a:pt x="5327402" y="2277999"/>
                </a:cubicBezTo>
                <a:cubicBezTo>
                  <a:pt x="5354594" y="2463394"/>
                  <a:pt x="5279000" y="2685353"/>
                  <a:pt x="5327402" y="2835769"/>
                </a:cubicBezTo>
                <a:cubicBezTo>
                  <a:pt x="5375804" y="2986185"/>
                  <a:pt x="5285491" y="3396441"/>
                  <a:pt x="5327402" y="3648968"/>
                </a:cubicBezTo>
                <a:cubicBezTo>
                  <a:pt x="5166766" y="3689331"/>
                  <a:pt x="5018981" y="3648571"/>
                  <a:pt x="4895291" y="3648968"/>
                </a:cubicBezTo>
                <a:cubicBezTo>
                  <a:pt x="4771601" y="3649365"/>
                  <a:pt x="4529350" y="3625039"/>
                  <a:pt x="4303357" y="3648968"/>
                </a:cubicBezTo>
                <a:cubicBezTo>
                  <a:pt x="4077364" y="3672897"/>
                  <a:pt x="3986703" y="3588968"/>
                  <a:pt x="3764697" y="3648968"/>
                </a:cubicBezTo>
                <a:cubicBezTo>
                  <a:pt x="3542691" y="3708968"/>
                  <a:pt x="3451925" y="3623914"/>
                  <a:pt x="3226038" y="3648968"/>
                </a:cubicBezTo>
                <a:cubicBezTo>
                  <a:pt x="3000151" y="3674022"/>
                  <a:pt x="2727393" y="3623195"/>
                  <a:pt x="2580830" y="3648968"/>
                </a:cubicBezTo>
                <a:cubicBezTo>
                  <a:pt x="2434267" y="3674741"/>
                  <a:pt x="2226409" y="3609348"/>
                  <a:pt x="2042171" y="3648968"/>
                </a:cubicBezTo>
                <a:cubicBezTo>
                  <a:pt x="1857933" y="3688588"/>
                  <a:pt x="1702318" y="3607266"/>
                  <a:pt x="1610059" y="3648968"/>
                </a:cubicBezTo>
                <a:cubicBezTo>
                  <a:pt x="1517800" y="3690670"/>
                  <a:pt x="1276646" y="3642167"/>
                  <a:pt x="1071400" y="3648968"/>
                </a:cubicBezTo>
                <a:cubicBezTo>
                  <a:pt x="866154" y="3655769"/>
                  <a:pt x="480304" y="3553439"/>
                  <a:pt x="0" y="3648968"/>
                </a:cubicBezTo>
                <a:cubicBezTo>
                  <a:pt x="-20661" y="3525285"/>
                  <a:pt x="13227" y="3382204"/>
                  <a:pt x="0" y="3237156"/>
                </a:cubicBezTo>
                <a:cubicBezTo>
                  <a:pt x="-13227" y="3092108"/>
                  <a:pt x="38226" y="2942199"/>
                  <a:pt x="0" y="2825344"/>
                </a:cubicBezTo>
                <a:cubicBezTo>
                  <a:pt x="-38226" y="2708489"/>
                  <a:pt x="26925" y="2422207"/>
                  <a:pt x="0" y="2304063"/>
                </a:cubicBezTo>
                <a:cubicBezTo>
                  <a:pt x="-26925" y="2185919"/>
                  <a:pt x="60815" y="1915997"/>
                  <a:pt x="0" y="1709802"/>
                </a:cubicBezTo>
                <a:cubicBezTo>
                  <a:pt x="-60815" y="1503607"/>
                  <a:pt x="65847" y="1394662"/>
                  <a:pt x="0" y="1115542"/>
                </a:cubicBezTo>
                <a:cubicBezTo>
                  <a:pt x="-65847" y="836422"/>
                  <a:pt x="27661" y="779590"/>
                  <a:pt x="0" y="630750"/>
                </a:cubicBezTo>
                <a:cubicBezTo>
                  <a:pt x="-27661" y="481910"/>
                  <a:pt x="70472" y="181984"/>
                  <a:pt x="0" y="0"/>
                </a:cubicBezTo>
                <a:close/>
              </a:path>
              <a:path w="5327402" h="3648968" extrusionOk="0">
                <a:moveTo>
                  <a:pt x="0" y="0"/>
                </a:moveTo>
                <a:cubicBezTo>
                  <a:pt x="277645" y="-2064"/>
                  <a:pt x="380851" y="43596"/>
                  <a:pt x="645208" y="0"/>
                </a:cubicBezTo>
                <a:cubicBezTo>
                  <a:pt x="909565" y="-43596"/>
                  <a:pt x="996087" y="9350"/>
                  <a:pt x="1183867" y="0"/>
                </a:cubicBezTo>
                <a:cubicBezTo>
                  <a:pt x="1371647" y="-9350"/>
                  <a:pt x="1548012" y="64769"/>
                  <a:pt x="1829075" y="0"/>
                </a:cubicBezTo>
                <a:cubicBezTo>
                  <a:pt x="2110138" y="-64769"/>
                  <a:pt x="2183056" y="12584"/>
                  <a:pt x="2314460" y="0"/>
                </a:cubicBezTo>
                <a:cubicBezTo>
                  <a:pt x="2445864" y="-12584"/>
                  <a:pt x="2603229" y="42551"/>
                  <a:pt x="2853120" y="0"/>
                </a:cubicBezTo>
                <a:cubicBezTo>
                  <a:pt x="3103011" y="-42551"/>
                  <a:pt x="3205079" y="57651"/>
                  <a:pt x="3391779" y="0"/>
                </a:cubicBezTo>
                <a:cubicBezTo>
                  <a:pt x="3578479" y="-57651"/>
                  <a:pt x="3772274" y="49646"/>
                  <a:pt x="4036987" y="0"/>
                </a:cubicBezTo>
                <a:cubicBezTo>
                  <a:pt x="4301700" y="-49646"/>
                  <a:pt x="4513203" y="51276"/>
                  <a:pt x="4682194" y="0"/>
                </a:cubicBezTo>
                <a:cubicBezTo>
                  <a:pt x="4851185" y="-51276"/>
                  <a:pt x="5173199" y="46119"/>
                  <a:pt x="5327402" y="0"/>
                </a:cubicBezTo>
                <a:cubicBezTo>
                  <a:pt x="5363564" y="268252"/>
                  <a:pt x="5263899" y="348383"/>
                  <a:pt x="5327402" y="557771"/>
                </a:cubicBezTo>
                <a:cubicBezTo>
                  <a:pt x="5390905" y="767159"/>
                  <a:pt x="5274880" y="933023"/>
                  <a:pt x="5327402" y="1042562"/>
                </a:cubicBezTo>
                <a:cubicBezTo>
                  <a:pt x="5379924" y="1152101"/>
                  <a:pt x="5314570" y="1318544"/>
                  <a:pt x="5327402" y="1490864"/>
                </a:cubicBezTo>
                <a:cubicBezTo>
                  <a:pt x="5340234" y="1663184"/>
                  <a:pt x="5300853" y="1786302"/>
                  <a:pt x="5327402" y="1939166"/>
                </a:cubicBezTo>
                <a:cubicBezTo>
                  <a:pt x="5353951" y="2092030"/>
                  <a:pt x="5286431" y="2339518"/>
                  <a:pt x="5327402" y="2496937"/>
                </a:cubicBezTo>
                <a:cubicBezTo>
                  <a:pt x="5368373" y="2654356"/>
                  <a:pt x="5291379" y="2813066"/>
                  <a:pt x="5327402" y="2945238"/>
                </a:cubicBezTo>
                <a:cubicBezTo>
                  <a:pt x="5363425" y="3077410"/>
                  <a:pt x="5327127" y="3469539"/>
                  <a:pt x="5327402" y="3648968"/>
                </a:cubicBezTo>
                <a:cubicBezTo>
                  <a:pt x="5151817" y="3667153"/>
                  <a:pt x="5021980" y="3626185"/>
                  <a:pt x="4895291" y="3648968"/>
                </a:cubicBezTo>
                <a:cubicBezTo>
                  <a:pt x="4768602" y="3671751"/>
                  <a:pt x="4489486" y="3646553"/>
                  <a:pt x="4196809" y="3648968"/>
                </a:cubicBezTo>
                <a:cubicBezTo>
                  <a:pt x="3904132" y="3651383"/>
                  <a:pt x="3809172" y="3591691"/>
                  <a:pt x="3551601" y="3648968"/>
                </a:cubicBezTo>
                <a:cubicBezTo>
                  <a:pt x="3294030" y="3706245"/>
                  <a:pt x="3198190" y="3618082"/>
                  <a:pt x="2853120" y="3648968"/>
                </a:cubicBezTo>
                <a:cubicBezTo>
                  <a:pt x="2508050" y="3679854"/>
                  <a:pt x="2551177" y="3632079"/>
                  <a:pt x="2421008" y="3648968"/>
                </a:cubicBezTo>
                <a:cubicBezTo>
                  <a:pt x="2290839" y="3665857"/>
                  <a:pt x="2113764" y="3631292"/>
                  <a:pt x="1882349" y="3648968"/>
                </a:cubicBezTo>
                <a:cubicBezTo>
                  <a:pt x="1650934" y="3666644"/>
                  <a:pt x="1545290" y="3591335"/>
                  <a:pt x="1237141" y="3648968"/>
                </a:cubicBezTo>
                <a:cubicBezTo>
                  <a:pt x="928992" y="3706601"/>
                  <a:pt x="783249" y="3607051"/>
                  <a:pt x="591934" y="3648968"/>
                </a:cubicBezTo>
                <a:cubicBezTo>
                  <a:pt x="400619" y="3690885"/>
                  <a:pt x="229976" y="3609467"/>
                  <a:pt x="0" y="3648968"/>
                </a:cubicBezTo>
                <a:cubicBezTo>
                  <a:pt x="-39192" y="3496342"/>
                  <a:pt x="890" y="3316693"/>
                  <a:pt x="0" y="3164177"/>
                </a:cubicBezTo>
                <a:cubicBezTo>
                  <a:pt x="-890" y="3011661"/>
                  <a:pt x="57490" y="2811695"/>
                  <a:pt x="0" y="2606406"/>
                </a:cubicBezTo>
                <a:cubicBezTo>
                  <a:pt x="-57490" y="2401117"/>
                  <a:pt x="42042" y="2348927"/>
                  <a:pt x="0" y="2194594"/>
                </a:cubicBezTo>
                <a:cubicBezTo>
                  <a:pt x="-42042" y="2040261"/>
                  <a:pt x="27385" y="1861027"/>
                  <a:pt x="0" y="1600333"/>
                </a:cubicBezTo>
                <a:cubicBezTo>
                  <a:pt x="-27385" y="1339639"/>
                  <a:pt x="42281" y="1194609"/>
                  <a:pt x="0" y="1006073"/>
                </a:cubicBezTo>
                <a:cubicBezTo>
                  <a:pt x="-42281" y="817537"/>
                  <a:pt x="18050" y="693314"/>
                  <a:pt x="0" y="594261"/>
                </a:cubicBezTo>
                <a:cubicBezTo>
                  <a:pt x="-18050" y="495208"/>
                  <a:pt x="13111" y="130536"/>
                  <a:pt x="0" y="0"/>
                </a:cubicBezTo>
                <a:close/>
              </a:path>
            </a:pathLst>
          </a:custGeom>
          <a:noFill/>
          <a:ln w="76200" cap="flat" cmpd="sng">
            <a:solidFill>
              <a:srgbClr val="D99593"/>
            </a:solidFill>
            <a:prstDash val="solid"/>
            <a:round/>
            <a:headEnd type="none" w="sm" len="sm"/>
            <a:tailEnd type="none" w="sm" len="sm"/>
          </a:ln>
        </p:spPr>
      </p:pic>
      <p:sp>
        <p:nvSpPr>
          <p:cNvPr id="272" name="Google Shape;272;p23"/>
          <p:cNvSpPr txBox="1"/>
          <p:nvPr/>
        </p:nvSpPr>
        <p:spPr>
          <a:xfrm>
            <a:off x="3355179" y="404664"/>
            <a:ext cx="5481642" cy="1248719"/>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r>
              <a:rPr lang="pt-BR" sz="3200" b="1" i="0" u="none" strike="noStrike" cap="none" dirty="0">
                <a:solidFill>
                  <a:schemeClr val="dk1"/>
                </a:solidFill>
                <a:latin typeface="Calibri"/>
                <a:ea typeface="Calibri"/>
                <a:cs typeface="Calibri"/>
                <a:sym typeface="Calibri"/>
              </a:rPr>
              <a:t>Primeira organização do CNAJS </a:t>
            </a:r>
            <a:r>
              <a:rPr lang="pt-BR" sz="3200" b="0" i="0" u="none" strike="noStrike" cap="none" dirty="0">
                <a:solidFill>
                  <a:schemeClr val="dk1"/>
                </a:solidFill>
                <a:latin typeface="Calibri"/>
                <a:ea typeface="Calibri"/>
                <a:cs typeface="Calibri"/>
                <a:sym typeface="Calibri"/>
              </a:rPr>
              <a:t>para JMJ 2013</a:t>
            </a:r>
            <a:endParaRPr dirty="0"/>
          </a:p>
        </p:txBody>
      </p:sp>
      <p:pic>
        <p:nvPicPr>
          <p:cNvPr id="273" name="Google Shape;273;p23" descr="Logotipo&#10;&#10;Descrição gerada automaticamente"/>
          <p:cNvPicPr preferRelativeResize="0"/>
          <p:nvPr/>
        </p:nvPicPr>
        <p:blipFill rotWithShape="1">
          <a:blip r:embed="rId6">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74" name="Google Shape;274;p23"/>
          <p:cNvSpPr/>
          <p:nvPr/>
        </p:nvSpPr>
        <p:spPr>
          <a:xfrm>
            <a:off x="-96688" y="0"/>
            <a:ext cx="9937104" cy="116632"/>
          </a:xfrm>
          <a:prstGeom prst="roundRect">
            <a:avLst>
              <a:gd name="adj" fmla="val 16667"/>
            </a:avLst>
          </a:prstGeom>
          <a:solidFill>
            <a:srgbClr val="7793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5" name="Google Shape;275;p23"/>
          <p:cNvSpPr/>
          <p:nvPr/>
        </p:nvSpPr>
        <p:spPr>
          <a:xfrm>
            <a:off x="-45687" y="6749716"/>
            <a:ext cx="2922551" cy="116632"/>
          </a:xfrm>
          <a:prstGeom prst="roundRect">
            <a:avLst>
              <a:gd name="adj" fmla="val 16667"/>
            </a:avLst>
          </a:prstGeom>
          <a:solidFill>
            <a:srgbClr val="7793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4"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81" name="Google Shape;281;p24"/>
          <p:cNvPicPr preferRelativeResize="0"/>
          <p:nvPr/>
        </p:nvPicPr>
        <p:blipFill rotWithShape="1">
          <a:blip r:embed="rId4">
            <a:alphaModFix/>
          </a:blip>
          <a:srcRect/>
          <a:stretch/>
        </p:blipFill>
        <p:spPr>
          <a:xfrm>
            <a:off x="6361857" y="633986"/>
            <a:ext cx="5635629" cy="4091158"/>
          </a:xfrm>
          <a:custGeom>
            <a:avLst/>
            <a:gdLst/>
            <a:ahLst/>
            <a:cxnLst/>
            <a:rect l="l" t="t" r="r" b="b"/>
            <a:pathLst>
              <a:path w="5635629" h="4091158" fill="none" extrusionOk="0">
                <a:moveTo>
                  <a:pt x="0" y="0"/>
                </a:moveTo>
                <a:cubicBezTo>
                  <a:pt x="224579" y="-43263"/>
                  <a:pt x="250085" y="50631"/>
                  <a:pt x="450850" y="0"/>
                </a:cubicBezTo>
                <a:cubicBezTo>
                  <a:pt x="651615" y="-50631"/>
                  <a:pt x="918288" y="10263"/>
                  <a:pt x="1127126" y="0"/>
                </a:cubicBezTo>
                <a:cubicBezTo>
                  <a:pt x="1335964" y="-10263"/>
                  <a:pt x="1584019" y="72970"/>
                  <a:pt x="1747045" y="0"/>
                </a:cubicBezTo>
                <a:cubicBezTo>
                  <a:pt x="1910071" y="-72970"/>
                  <a:pt x="2202723" y="51663"/>
                  <a:pt x="2366964" y="0"/>
                </a:cubicBezTo>
                <a:cubicBezTo>
                  <a:pt x="2531205" y="-51663"/>
                  <a:pt x="2646014" y="11419"/>
                  <a:pt x="2761458" y="0"/>
                </a:cubicBezTo>
                <a:cubicBezTo>
                  <a:pt x="2876902" y="-11419"/>
                  <a:pt x="3073831" y="28480"/>
                  <a:pt x="3268665" y="0"/>
                </a:cubicBezTo>
                <a:cubicBezTo>
                  <a:pt x="3463499" y="-28480"/>
                  <a:pt x="3527955" y="42867"/>
                  <a:pt x="3663159" y="0"/>
                </a:cubicBezTo>
                <a:cubicBezTo>
                  <a:pt x="3798363" y="-42867"/>
                  <a:pt x="4007740" y="14036"/>
                  <a:pt x="4114009" y="0"/>
                </a:cubicBezTo>
                <a:cubicBezTo>
                  <a:pt x="4220278" y="-14036"/>
                  <a:pt x="4401244" y="13402"/>
                  <a:pt x="4564859" y="0"/>
                </a:cubicBezTo>
                <a:cubicBezTo>
                  <a:pt x="4728474" y="-13402"/>
                  <a:pt x="4854994" y="21409"/>
                  <a:pt x="5015710" y="0"/>
                </a:cubicBezTo>
                <a:cubicBezTo>
                  <a:pt x="5176426" y="-21409"/>
                  <a:pt x="5454529" y="27176"/>
                  <a:pt x="5635629" y="0"/>
                </a:cubicBezTo>
                <a:cubicBezTo>
                  <a:pt x="5647807" y="131628"/>
                  <a:pt x="5612328" y="281885"/>
                  <a:pt x="5635629" y="461716"/>
                </a:cubicBezTo>
                <a:cubicBezTo>
                  <a:pt x="5658930" y="641547"/>
                  <a:pt x="5596632" y="916369"/>
                  <a:pt x="5635629" y="1127991"/>
                </a:cubicBezTo>
                <a:cubicBezTo>
                  <a:pt x="5674626" y="1339613"/>
                  <a:pt x="5586347" y="1382510"/>
                  <a:pt x="5635629" y="1630619"/>
                </a:cubicBezTo>
                <a:cubicBezTo>
                  <a:pt x="5684911" y="1878728"/>
                  <a:pt x="5616278" y="1895763"/>
                  <a:pt x="5635629" y="2133247"/>
                </a:cubicBezTo>
                <a:cubicBezTo>
                  <a:pt x="5654980" y="2370731"/>
                  <a:pt x="5629794" y="2427046"/>
                  <a:pt x="5635629" y="2635875"/>
                </a:cubicBezTo>
                <a:cubicBezTo>
                  <a:pt x="5641464" y="2844704"/>
                  <a:pt x="5599690" y="3110477"/>
                  <a:pt x="5635629" y="3302149"/>
                </a:cubicBezTo>
                <a:cubicBezTo>
                  <a:pt x="5671568" y="3493821"/>
                  <a:pt x="5601275" y="3827098"/>
                  <a:pt x="5635629" y="4091158"/>
                </a:cubicBezTo>
                <a:cubicBezTo>
                  <a:pt x="5449595" y="4113301"/>
                  <a:pt x="5397593" y="4042677"/>
                  <a:pt x="5184779" y="4091158"/>
                </a:cubicBezTo>
                <a:cubicBezTo>
                  <a:pt x="4971965" y="4139639"/>
                  <a:pt x="4762159" y="4016016"/>
                  <a:pt x="4508503" y="4091158"/>
                </a:cubicBezTo>
                <a:cubicBezTo>
                  <a:pt x="4254847" y="4166300"/>
                  <a:pt x="3986966" y="4069017"/>
                  <a:pt x="3832228" y="4091158"/>
                </a:cubicBezTo>
                <a:cubicBezTo>
                  <a:pt x="3677491" y="4113299"/>
                  <a:pt x="3601713" y="4055969"/>
                  <a:pt x="3437734" y="4091158"/>
                </a:cubicBezTo>
                <a:cubicBezTo>
                  <a:pt x="3273755" y="4126347"/>
                  <a:pt x="3192908" y="4047361"/>
                  <a:pt x="2986883" y="4091158"/>
                </a:cubicBezTo>
                <a:cubicBezTo>
                  <a:pt x="2780858" y="4134955"/>
                  <a:pt x="2703659" y="4058166"/>
                  <a:pt x="2536033" y="4091158"/>
                </a:cubicBezTo>
                <a:cubicBezTo>
                  <a:pt x="2368407" y="4124150"/>
                  <a:pt x="2120514" y="4090869"/>
                  <a:pt x="1916114" y="4091158"/>
                </a:cubicBezTo>
                <a:cubicBezTo>
                  <a:pt x="1711714" y="4091447"/>
                  <a:pt x="1559559" y="4085059"/>
                  <a:pt x="1465264" y="4091158"/>
                </a:cubicBezTo>
                <a:cubicBezTo>
                  <a:pt x="1370969" y="4097257"/>
                  <a:pt x="1224147" y="4061211"/>
                  <a:pt x="1014413" y="4091158"/>
                </a:cubicBezTo>
                <a:cubicBezTo>
                  <a:pt x="804679" y="4121105"/>
                  <a:pt x="773022" y="4084363"/>
                  <a:pt x="563563" y="4091158"/>
                </a:cubicBezTo>
                <a:cubicBezTo>
                  <a:pt x="354104" y="4097953"/>
                  <a:pt x="219385" y="4074466"/>
                  <a:pt x="0" y="4091158"/>
                </a:cubicBezTo>
                <a:cubicBezTo>
                  <a:pt x="-34871" y="3945589"/>
                  <a:pt x="15657" y="3678677"/>
                  <a:pt x="0" y="3547618"/>
                </a:cubicBezTo>
                <a:cubicBezTo>
                  <a:pt x="-15657" y="3416559"/>
                  <a:pt x="14773" y="3233060"/>
                  <a:pt x="0" y="2922256"/>
                </a:cubicBezTo>
                <a:cubicBezTo>
                  <a:pt x="-14773" y="2611452"/>
                  <a:pt x="41687" y="2399867"/>
                  <a:pt x="0" y="2255981"/>
                </a:cubicBezTo>
                <a:cubicBezTo>
                  <a:pt x="-41687" y="2112095"/>
                  <a:pt x="10970" y="1970661"/>
                  <a:pt x="0" y="1712442"/>
                </a:cubicBezTo>
                <a:cubicBezTo>
                  <a:pt x="-10970" y="1454223"/>
                  <a:pt x="33390" y="1465539"/>
                  <a:pt x="0" y="1250725"/>
                </a:cubicBezTo>
                <a:cubicBezTo>
                  <a:pt x="-33390" y="1035911"/>
                  <a:pt x="9291" y="956723"/>
                  <a:pt x="0" y="666274"/>
                </a:cubicBezTo>
                <a:cubicBezTo>
                  <a:pt x="-9291" y="375825"/>
                  <a:pt x="61114" y="209624"/>
                  <a:pt x="0" y="0"/>
                </a:cubicBezTo>
                <a:close/>
              </a:path>
              <a:path w="5635629" h="4091158" extrusionOk="0">
                <a:moveTo>
                  <a:pt x="0" y="0"/>
                </a:moveTo>
                <a:cubicBezTo>
                  <a:pt x="266794" y="-65507"/>
                  <a:pt x="352948" y="8082"/>
                  <a:pt x="619919" y="0"/>
                </a:cubicBezTo>
                <a:cubicBezTo>
                  <a:pt x="886890" y="-8082"/>
                  <a:pt x="1033776" y="40839"/>
                  <a:pt x="1183482" y="0"/>
                </a:cubicBezTo>
                <a:cubicBezTo>
                  <a:pt x="1333188" y="-40839"/>
                  <a:pt x="1438225" y="10944"/>
                  <a:pt x="1634332" y="0"/>
                </a:cubicBezTo>
                <a:cubicBezTo>
                  <a:pt x="1830439" y="-10944"/>
                  <a:pt x="2033262" y="41612"/>
                  <a:pt x="2254252" y="0"/>
                </a:cubicBezTo>
                <a:cubicBezTo>
                  <a:pt x="2475242" y="-41612"/>
                  <a:pt x="2524536" y="10446"/>
                  <a:pt x="2648746" y="0"/>
                </a:cubicBezTo>
                <a:cubicBezTo>
                  <a:pt x="2772956" y="-10446"/>
                  <a:pt x="3040547" y="59448"/>
                  <a:pt x="3212309" y="0"/>
                </a:cubicBezTo>
                <a:cubicBezTo>
                  <a:pt x="3384071" y="-59448"/>
                  <a:pt x="3527851" y="16107"/>
                  <a:pt x="3606803" y="0"/>
                </a:cubicBezTo>
                <a:cubicBezTo>
                  <a:pt x="3685755" y="-16107"/>
                  <a:pt x="3875648" y="56988"/>
                  <a:pt x="4114009" y="0"/>
                </a:cubicBezTo>
                <a:cubicBezTo>
                  <a:pt x="4352370" y="-56988"/>
                  <a:pt x="4600667" y="64852"/>
                  <a:pt x="4790285" y="0"/>
                </a:cubicBezTo>
                <a:cubicBezTo>
                  <a:pt x="4979903" y="-64852"/>
                  <a:pt x="5311107" y="26915"/>
                  <a:pt x="5635629" y="0"/>
                </a:cubicBezTo>
                <a:cubicBezTo>
                  <a:pt x="5663748" y="242658"/>
                  <a:pt x="5627158" y="457410"/>
                  <a:pt x="5635629" y="666274"/>
                </a:cubicBezTo>
                <a:cubicBezTo>
                  <a:pt x="5644100" y="875138"/>
                  <a:pt x="5607150" y="1052043"/>
                  <a:pt x="5635629" y="1332549"/>
                </a:cubicBezTo>
                <a:cubicBezTo>
                  <a:pt x="5664108" y="1613056"/>
                  <a:pt x="5582444" y="1711859"/>
                  <a:pt x="5635629" y="1998823"/>
                </a:cubicBezTo>
                <a:cubicBezTo>
                  <a:pt x="5688814" y="2285787"/>
                  <a:pt x="5593171" y="2230669"/>
                  <a:pt x="5635629" y="2460539"/>
                </a:cubicBezTo>
                <a:cubicBezTo>
                  <a:pt x="5678087" y="2690409"/>
                  <a:pt x="5620089" y="2936350"/>
                  <a:pt x="5635629" y="3126814"/>
                </a:cubicBezTo>
                <a:cubicBezTo>
                  <a:pt x="5651169" y="3317279"/>
                  <a:pt x="5535072" y="3812639"/>
                  <a:pt x="5635629" y="4091158"/>
                </a:cubicBezTo>
                <a:cubicBezTo>
                  <a:pt x="5501287" y="4146784"/>
                  <a:pt x="5367982" y="4062265"/>
                  <a:pt x="5128422" y="4091158"/>
                </a:cubicBezTo>
                <a:cubicBezTo>
                  <a:pt x="4888862" y="4120051"/>
                  <a:pt x="4729820" y="4063724"/>
                  <a:pt x="4621216" y="4091158"/>
                </a:cubicBezTo>
                <a:cubicBezTo>
                  <a:pt x="4512612" y="4118592"/>
                  <a:pt x="4137102" y="4061642"/>
                  <a:pt x="4001297" y="4091158"/>
                </a:cubicBezTo>
                <a:cubicBezTo>
                  <a:pt x="3865492" y="4120674"/>
                  <a:pt x="3578829" y="4081596"/>
                  <a:pt x="3437734" y="4091158"/>
                </a:cubicBezTo>
                <a:cubicBezTo>
                  <a:pt x="3296639" y="4100720"/>
                  <a:pt x="3122793" y="4080965"/>
                  <a:pt x="3043240" y="4091158"/>
                </a:cubicBezTo>
                <a:cubicBezTo>
                  <a:pt x="2963687" y="4101351"/>
                  <a:pt x="2703983" y="4050368"/>
                  <a:pt x="2536033" y="4091158"/>
                </a:cubicBezTo>
                <a:cubicBezTo>
                  <a:pt x="2368083" y="4131948"/>
                  <a:pt x="2282610" y="4075044"/>
                  <a:pt x="2141539" y="4091158"/>
                </a:cubicBezTo>
                <a:cubicBezTo>
                  <a:pt x="2000468" y="4107272"/>
                  <a:pt x="1733594" y="4027753"/>
                  <a:pt x="1521620" y="4091158"/>
                </a:cubicBezTo>
                <a:cubicBezTo>
                  <a:pt x="1309646" y="4154563"/>
                  <a:pt x="1290493" y="4069464"/>
                  <a:pt x="1127126" y="4091158"/>
                </a:cubicBezTo>
                <a:cubicBezTo>
                  <a:pt x="963759" y="4112852"/>
                  <a:pt x="348953" y="4022977"/>
                  <a:pt x="0" y="4091158"/>
                </a:cubicBezTo>
                <a:cubicBezTo>
                  <a:pt x="-52797" y="3848497"/>
                  <a:pt x="2317" y="3747231"/>
                  <a:pt x="0" y="3506707"/>
                </a:cubicBezTo>
                <a:cubicBezTo>
                  <a:pt x="-2317" y="3266183"/>
                  <a:pt x="35605" y="3140830"/>
                  <a:pt x="0" y="3044990"/>
                </a:cubicBezTo>
                <a:cubicBezTo>
                  <a:pt x="-35605" y="2949150"/>
                  <a:pt x="28994" y="2737993"/>
                  <a:pt x="0" y="2501451"/>
                </a:cubicBezTo>
                <a:cubicBezTo>
                  <a:pt x="-28994" y="2264909"/>
                  <a:pt x="23913" y="2160152"/>
                  <a:pt x="0" y="2039734"/>
                </a:cubicBezTo>
                <a:cubicBezTo>
                  <a:pt x="-23913" y="1919316"/>
                  <a:pt x="25159" y="1697324"/>
                  <a:pt x="0" y="1578018"/>
                </a:cubicBezTo>
                <a:cubicBezTo>
                  <a:pt x="-25159" y="1458712"/>
                  <a:pt x="43428" y="1323841"/>
                  <a:pt x="0" y="1116302"/>
                </a:cubicBezTo>
                <a:cubicBezTo>
                  <a:pt x="-43428" y="908763"/>
                  <a:pt x="3548" y="820352"/>
                  <a:pt x="0" y="654585"/>
                </a:cubicBezTo>
                <a:cubicBezTo>
                  <a:pt x="-3548" y="488818"/>
                  <a:pt x="40461" y="148179"/>
                  <a:pt x="0" y="0"/>
                </a:cubicBezTo>
                <a:close/>
              </a:path>
            </a:pathLst>
          </a:custGeom>
          <a:noFill/>
          <a:ln w="76200" cap="flat" cmpd="sng">
            <a:solidFill>
              <a:srgbClr val="538CD5"/>
            </a:solidFill>
            <a:prstDash val="solid"/>
            <a:round/>
            <a:headEnd type="none" w="sm" len="sm"/>
            <a:tailEnd type="none" w="sm" len="sm"/>
          </a:ln>
        </p:spPr>
      </p:pic>
      <p:pic>
        <p:nvPicPr>
          <p:cNvPr id="282" name="Google Shape;282;p24"/>
          <p:cNvPicPr preferRelativeResize="0"/>
          <p:nvPr/>
        </p:nvPicPr>
        <p:blipFill rotWithShape="1">
          <a:blip r:embed="rId5">
            <a:alphaModFix/>
          </a:blip>
          <a:srcRect/>
          <a:stretch/>
        </p:blipFill>
        <p:spPr>
          <a:xfrm>
            <a:off x="132746" y="1168195"/>
            <a:ext cx="6097154" cy="3025049"/>
          </a:xfrm>
          <a:custGeom>
            <a:avLst/>
            <a:gdLst/>
            <a:ahLst/>
            <a:cxnLst/>
            <a:rect l="l" t="t" r="r" b="b"/>
            <a:pathLst>
              <a:path w="6097154" h="3025049" fill="none" extrusionOk="0">
                <a:moveTo>
                  <a:pt x="0" y="0"/>
                </a:moveTo>
                <a:cubicBezTo>
                  <a:pt x="265987" y="8624"/>
                  <a:pt x="552304" y="-8965"/>
                  <a:pt x="799405" y="0"/>
                </a:cubicBezTo>
                <a:cubicBezTo>
                  <a:pt x="1046506" y="8965"/>
                  <a:pt x="1285214" y="25834"/>
                  <a:pt x="1415895" y="0"/>
                </a:cubicBezTo>
                <a:cubicBezTo>
                  <a:pt x="1546576" y="-25834"/>
                  <a:pt x="1940755" y="-14573"/>
                  <a:pt x="2093356" y="0"/>
                </a:cubicBezTo>
                <a:cubicBezTo>
                  <a:pt x="2245957" y="14573"/>
                  <a:pt x="2666387" y="-22666"/>
                  <a:pt x="2831789" y="0"/>
                </a:cubicBezTo>
                <a:cubicBezTo>
                  <a:pt x="2997191" y="22666"/>
                  <a:pt x="3200998" y="178"/>
                  <a:pt x="3448279" y="0"/>
                </a:cubicBezTo>
                <a:cubicBezTo>
                  <a:pt x="3695560" y="-178"/>
                  <a:pt x="3946794" y="25517"/>
                  <a:pt x="4186712" y="0"/>
                </a:cubicBezTo>
                <a:cubicBezTo>
                  <a:pt x="4426630" y="-25517"/>
                  <a:pt x="4561135" y="-35667"/>
                  <a:pt x="4925146" y="0"/>
                </a:cubicBezTo>
                <a:cubicBezTo>
                  <a:pt x="5289157" y="35667"/>
                  <a:pt x="5288078" y="26032"/>
                  <a:pt x="5480664" y="0"/>
                </a:cubicBezTo>
                <a:cubicBezTo>
                  <a:pt x="5673250" y="-26032"/>
                  <a:pt x="5888055" y="-17902"/>
                  <a:pt x="6097154" y="0"/>
                </a:cubicBezTo>
                <a:cubicBezTo>
                  <a:pt x="6118359" y="247700"/>
                  <a:pt x="6084225" y="448219"/>
                  <a:pt x="6097154" y="574759"/>
                </a:cubicBezTo>
                <a:cubicBezTo>
                  <a:pt x="6110083" y="701299"/>
                  <a:pt x="6082884" y="964331"/>
                  <a:pt x="6097154" y="1149519"/>
                </a:cubicBezTo>
                <a:cubicBezTo>
                  <a:pt x="6111424" y="1334707"/>
                  <a:pt x="6110180" y="1449366"/>
                  <a:pt x="6097154" y="1663777"/>
                </a:cubicBezTo>
                <a:cubicBezTo>
                  <a:pt x="6084128" y="1878188"/>
                  <a:pt x="6079688" y="1966292"/>
                  <a:pt x="6097154" y="2208286"/>
                </a:cubicBezTo>
                <a:cubicBezTo>
                  <a:pt x="6114620" y="2450280"/>
                  <a:pt x="6110234" y="2748477"/>
                  <a:pt x="6097154" y="3025049"/>
                </a:cubicBezTo>
                <a:cubicBezTo>
                  <a:pt x="5901194" y="3017869"/>
                  <a:pt x="5598910" y="3029667"/>
                  <a:pt x="5297749" y="3025049"/>
                </a:cubicBezTo>
                <a:cubicBezTo>
                  <a:pt x="4996588" y="3020431"/>
                  <a:pt x="4885710" y="3011460"/>
                  <a:pt x="4742231" y="3025049"/>
                </a:cubicBezTo>
                <a:cubicBezTo>
                  <a:pt x="4598752" y="3038638"/>
                  <a:pt x="4351786" y="3029583"/>
                  <a:pt x="4247684" y="3025049"/>
                </a:cubicBezTo>
                <a:cubicBezTo>
                  <a:pt x="4143582" y="3020515"/>
                  <a:pt x="3828783" y="3035962"/>
                  <a:pt x="3448279" y="3025049"/>
                </a:cubicBezTo>
                <a:cubicBezTo>
                  <a:pt x="3067776" y="3014136"/>
                  <a:pt x="3131661" y="3013263"/>
                  <a:pt x="2953732" y="3025049"/>
                </a:cubicBezTo>
                <a:cubicBezTo>
                  <a:pt x="2775803" y="3036835"/>
                  <a:pt x="2461194" y="3046944"/>
                  <a:pt x="2215299" y="3025049"/>
                </a:cubicBezTo>
                <a:cubicBezTo>
                  <a:pt x="1969404" y="3003154"/>
                  <a:pt x="1844029" y="3017087"/>
                  <a:pt x="1476866" y="3025049"/>
                </a:cubicBezTo>
                <a:cubicBezTo>
                  <a:pt x="1109703" y="3033011"/>
                  <a:pt x="848343" y="3041461"/>
                  <a:pt x="677462" y="3025049"/>
                </a:cubicBezTo>
                <a:cubicBezTo>
                  <a:pt x="506581" y="3008637"/>
                  <a:pt x="248636" y="3036115"/>
                  <a:pt x="0" y="3025049"/>
                </a:cubicBezTo>
                <a:cubicBezTo>
                  <a:pt x="-17362" y="2773300"/>
                  <a:pt x="13509" y="2708004"/>
                  <a:pt x="0" y="2510791"/>
                </a:cubicBezTo>
                <a:cubicBezTo>
                  <a:pt x="-13509" y="2313578"/>
                  <a:pt x="-21250" y="2094121"/>
                  <a:pt x="0" y="1966282"/>
                </a:cubicBezTo>
                <a:cubicBezTo>
                  <a:pt x="21250" y="1838443"/>
                  <a:pt x="-16775" y="1594882"/>
                  <a:pt x="0" y="1391523"/>
                </a:cubicBezTo>
                <a:cubicBezTo>
                  <a:pt x="16775" y="1188164"/>
                  <a:pt x="19501" y="959383"/>
                  <a:pt x="0" y="816763"/>
                </a:cubicBezTo>
                <a:cubicBezTo>
                  <a:pt x="-19501" y="674143"/>
                  <a:pt x="-32446" y="315400"/>
                  <a:pt x="0" y="0"/>
                </a:cubicBezTo>
                <a:close/>
              </a:path>
              <a:path w="6097154" h="3025049" extrusionOk="0">
                <a:moveTo>
                  <a:pt x="0" y="0"/>
                </a:moveTo>
                <a:cubicBezTo>
                  <a:pt x="228174" y="3522"/>
                  <a:pt x="527414" y="-29806"/>
                  <a:pt x="677462" y="0"/>
                </a:cubicBezTo>
                <a:cubicBezTo>
                  <a:pt x="827510" y="29806"/>
                  <a:pt x="978341" y="-22091"/>
                  <a:pt x="1172008" y="0"/>
                </a:cubicBezTo>
                <a:cubicBezTo>
                  <a:pt x="1365675" y="22091"/>
                  <a:pt x="1564566" y="17152"/>
                  <a:pt x="1910442" y="0"/>
                </a:cubicBezTo>
                <a:cubicBezTo>
                  <a:pt x="2256318" y="-17152"/>
                  <a:pt x="2187878" y="-3633"/>
                  <a:pt x="2404989" y="0"/>
                </a:cubicBezTo>
                <a:cubicBezTo>
                  <a:pt x="2622100" y="3633"/>
                  <a:pt x="2887980" y="13467"/>
                  <a:pt x="3143422" y="0"/>
                </a:cubicBezTo>
                <a:cubicBezTo>
                  <a:pt x="3398864" y="-13467"/>
                  <a:pt x="3595529" y="13646"/>
                  <a:pt x="3820883" y="0"/>
                </a:cubicBezTo>
                <a:cubicBezTo>
                  <a:pt x="4046237" y="-13646"/>
                  <a:pt x="4318447" y="-15373"/>
                  <a:pt x="4559316" y="0"/>
                </a:cubicBezTo>
                <a:cubicBezTo>
                  <a:pt x="4800185" y="15373"/>
                  <a:pt x="4991900" y="-34707"/>
                  <a:pt x="5358721" y="0"/>
                </a:cubicBezTo>
                <a:cubicBezTo>
                  <a:pt x="5725543" y="34707"/>
                  <a:pt x="5844027" y="-18174"/>
                  <a:pt x="6097154" y="0"/>
                </a:cubicBezTo>
                <a:cubicBezTo>
                  <a:pt x="6095367" y="218374"/>
                  <a:pt x="6116257" y="463165"/>
                  <a:pt x="6097154" y="605010"/>
                </a:cubicBezTo>
                <a:cubicBezTo>
                  <a:pt x="6078052" y="746855"/>
                  <a:pt x="6077297" y="933886"/>
                  <a:pt x="6097154" y="1240270"/>
                </a:cubicBezTo>
                <a:cubicBezTo>
                  <a:pt x="6117011" y="1546654"/>
                  <a:pt x="6086619" y="1575416"/>
                  <a:pt x="6097154" y="1875530"/>
                </a:cubicBezTo>
                <a:cubicBezTo>
                  <a:pt x="6107689" y="2175644"/>
                  <a:pt x="6096634" y="2231272"/>
                  <a:pt x="6097154" y="2420039"/>
                </a:cubicBezTo>
                <a:cubicBezTo>
                  <a:pt x="6097674" y="2608806"/>
                  <a:pt x="6080674" y="2769016"/>
                  <a:pt x="6097154" y="3025049"/>
                </a:cubicBezTo>
                <a:cubicBezTo>
                  <a:pt x="5954754" y="3025032"/>
                  <a:pt x="5716564" y="3028600"/>
                  <a:pt x="5480664" y="3025049"/>
                </a:cubicBezTo>
                <a:cubicBezTo>
                  <a:pt x="5244764" y="3021499"/>
                  <a:pt x="5017903" y="3007249"/>
                  <a:pt x="4864174" y="3025049"/>
                </a:cubicBezTo>
                <a:cubicBezTo>
                  <a:pt x="4710445" y="3042850"/>
                  <a:pt x="4445372" y="3004356"/>
                  <a:pt x="4064769" y="3025049"/>
                </a:cubicBezTo>
                <a:cubicBezTo>
                  <a:pt x="3684166" y="3045742"/>
                  <a:pt x="3594137" y="3018720"/>
                  <a:pt x="3387308" y="3025049"/>
                </a:cubicBezTo>
                <a:cubicBezTo>
                  <a:pt x="3180479" y="3031378"/>
                  <a:pt x="2901811" y="3003892"/>
                  <a:pt x="2648875" y="3025049"/>
                </a:cubicBezTo>
                <a:cubicBezTo>
                  <a:pt x="2395939" y="3046206"/>
                  <a:pt x="2221748" y="3013142"/>
                  <a:pt x="1971413" y="3025049"/>
                </a:cubicBezTo>
                <a:cubicBezTo>
                  <a:pt x="1721078" y="3036956"/>
                  <a:pt x="1585591" y="3021311"/>
                  <a:pt x="1354923" y="3025049"/>
                </a:cubicBezTo>
                <a:cubicBezTo>
                  <a:pt x="1124255" y="3028788"/>
                  <a:pt x="1016187" y="3021866"/>
                  <a:pt x="799405" y="3025049"/>
                </a:cubicBezTo>
                <a:cubicBezTo>
                  <a:pt x="582623" y="3028232"/>
                  <a:pt x="349224" y="2999787"/>
                  <a:pt x="0" y="3025049"/>
                </a:cubicBezTo>
                <a:cubicBezTo>
                  <a:pt x="2050" y="2851563"/>
                  <a:pt x="-21144" y="2676802"/>
                  <a:pt x="0" y="2510791"/>
                </a:cubicBezTo>
                <a:cubicBezTo>
                  <a:pt x="21144" y="2344780"/>
                  <a:pt x="22510" y="2130128"/>
                  <a:pt x="0" y="1996532"/>
                </a:cubicBezTo>
                <a:cubicBezTo>
                  <a:pt x="-22510" y="1862936"/>
                  <a:pt x="-4398" y="1637695"/>
                  <a:pt x="0" y="1452024"/>
                </a:cubicBezTo>
                <a:cubicBezTo>
                  <a:pt x="4398" y="1266353"/>
                  <a:pt x="27314" y="921939"/>
                  <a:pt x="0" y="786513"/>
                </a:cubicBezTo>
                <a:cubicBezTo>
                  <a:pt x="-27314" y="651087"/>
                  <a:pt x="-39022" y="328272"/>
                  <a:pt x="0" y="0"/>
                </a:cubicBezTo>
                <a:close/>
              </a:path>
            </a:pathLst>
          </a:custGeom>
          <a:noFill/>
          <a:ln w="76200" cap="flat" cmpd="sng">
            <a:solidFill>
              <a:srgbClr val="92D050"/>
            </a:solidFill>
            <a:prstDash val="solid"/>
            <a:round/>
            <a:headEnd type="none" w="sm" len="sm"/>
            <a:tailEnd type="none" w="sm" len="sm"/>
          </a:ln>
        </p:spPr>
      </p:pic>
      <p:sp>
        <p:nvSpPr>
          <p:cNvPr id="283" name="Google Shape;283;p24"/>
          <p:cNvSpPr txBox="1"/>
          <p:nvPr/>
        </p:nvSpPr>
        <p:spPr>
          <a:xfrm>
            <a:off x="591119" y="4623495"/>
            <a:ext cx="5360865" cy="1469801"/>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r>
              <a:rPr lang="pt-BR" sz="3200" b="1" i="0" u="none" strike="noStrike" cap="none" dirty="0">
                <a:solidFill>
                  <a:schemeClr val="dk1"/>
                </a:solidFill>
                <a:latin typeface="Calibri"/>
                <a:ea typeface="Calibri"/>
                <a:cs typeface="Calibri"/>
                <a:sym typeface="Calibri"/>
              </a:rPr>
              <a:t>Conselhos Nacionais </a:t>
            </a:r>
            <a:r>
              <a:rPr lang="pt-BR" sz="3200" b="0" i="0" u="none" strike="noStrike" cap="none" dirty="0">
                <a:solidFill>
                  <a:schemeClr val="dk1"/>
                </a:solidFill>
                <a:latin typeface="Calibri"/>
                <a:ea typeface="Calibri"/>
                <a:cs typeface="Calibri"/>
                <a:sym typeface="Calibri"/>
              </a:rPr>
              <a:t>constituídos de 2016 a 2022.</a:t>
            </a:r>
            <a:endParaRPr dirty="0"/>
          </a:p>
        </p:txBody>
      </p:sp>
      <p:pic>
        <p:nvPicPr>
          <p:cNvPr id="284" name="Google Shape;284;p24" descr="Logotipo&#10;&#10;Descrição gerada automaticamente"/>
          <p:cNvPicPr preferRelativeResize="0"/>
          <p:nvPr/>
        </p:nvPicPr>
        <p:blipFill rotWithShape="1">
          <a:blip r:embed="rId6">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85" name="Google Shape;285;p24"/>
          <p:cNvSpPr/>
          <p:nvPr/>
        </p:nvSpPr>
        <p:spPr>
          <a:xfrm>
            <a:off x="-96688" y="0"/>
            <a:ext cx="9937104" cy="116632"/>
          </a:xfrm>
          <a:prstGeom prst="roundRect">
            <a:avLst>
              <a:gd name="adj" fmla="val 16667"/>
            </a:avLst>
          </a:prstGeom>
          <a:solidFill>
            <a:srgbClr val="558E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86" name="Google Shape;286;p24"/>
          <p:cNvSpPr/>
          <p:nvPr/>
        </p:nvSpPr>
        <p:spPr>
          <a:xfrm>
            <a:off x="-45687" y="6749716"/>
            <a:ext cx="2922551" cy="116632"/>
          </a:xfrm>
          <a:prstGeom prst="roundRect">
            <a:avLst>
              <a:gd name="adj" fmla="val 16667"/>
            </a:avLst>
          </a:prstGeom>
          <a:solidFill>
            <a:srgbClr val="558E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5" descr="Logotipo, nome da empresa"/>
          <p:cNvPicPr preferRelativeResize="0"/>
          <p:nvPr/>
        </p:nvPicPr>
        <p:blipFill rotWithShape="1">
          <a:blip r:embed="rId3">
            <a:alphaModFix/>
          </a:blip>
          <a:srcRect/>
          <a:stretch/>
        </p:blipFill>
        <p:spPr>
          <a:xfrm>
            <a:off x="-366216" y="-97419"/>
            <a:ext cx="12924432" cy="6955419"/>
          </a:xfrm>
          <a:prstGeom prst="rect">
            <a:avLst/>
          </a:prstGeom>
          <a:noFill/>
          <a:ln>
            <a:noFill/>
          </a:ln>
        </p:spPr>
      </p:pic>
      <p:pic>
        <p:nvPicPr>
          <p:cNvPr id="292" name="Google Shape;292;p25" descr="Logotipo&#10;&#10;Descrição gerada automaticamente"/>
          <p:cNvPicPr preferRelativeResize="0"/>
          <p:nvPr/>
        </p:nvPicPr>
        <p:blipFill rotWithShape="1">
          <a:blip r:embed="rId4">
            <a:alphaModFix/>
          </a:blip>
          <a:srcRect/>
          <a:stretch/>
        </p:blipFill>
        <p:spPr>
          <a:xfrm>
            <a:off x="10704512" y="188640"/>
            <a:ext cx="1352181" cy="1142593"/>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27"/>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3" name="Google Shape;303;p27"/>
          <p:cNvPicPr preferRelativeResize="0"/>
          <p:nvPr/>
        </p:nvPicPr>
        <p:blipFill rotWithShape="1">
          <a:blip r:embed="rId3">
            <a:alphaModFix amt="18000"/>
          </a:blip>
          <a:srcRect l="8772" r="8772"/>
          <a:stretch/>
        </p:blipFill>
        <p:spPr>
          <a:xfrm>
            <a:off x="3633684" y="-54768"/>
            <a:ext cx="8558316" cy="6912768"/>
          </a:xfrm>
          <a:prstGeom prst="rect">
            <a:avLst/>
          </a:prstGeom>
          <a:noFill/>
          <a:ln>
            <a:noFill/>
          </a:ln>
        </p:spPr>
      </p:pic>
      <p:sp>
        <p:nvSpPr>
          <p:cNvPr id="304" name="Google Shape;304;p27"/>
          <p:cNvSpPr/>
          <p:nvPr/>
        </p:nvSpPr>
        <p:spPr>
          <a:xfrm>
            <a:off x="0"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5" name="Google Shape;305;p27"/>
          <p:cNvSpPr/>
          <p:nvPr/>
        </p:nvSpPr>
        <p:spPr>
          <a:xfrm>
            <a:off x="-96688" y="0"/>
            <a:ext cx="9937104" cy="116632"/>
          </a:xfrm>
          <a:custGeom>
            <a:avLst/>
            <a:gdLst/>
            <a:ahLst/>
            <a:cxnLst/>
            <a:rect l="l" t="t" r="r" b="b"/>
            <a:pathLst>
              <a:path w="9937104" h="116632" fill="none" extrusionOk="0">
                <a:moveTo>
                  <a:pt x="0" y="19439"/>
                </a:moveTo>
                <a:cubicBezTo>
                  <a:pt x="1635" y="7710"/>
                  <a:pt x="9153" y="-831"/>
                  <a:pt x="19439" y="0"/>
                </a:cubicBezTo>
                <a:cubicBezTo>
                  <a:pt x="106118" y="-9847"/>
                  <a:pt x="223610" y="32756"/>
                  <a:pt x="304741" y="0"/>
                </a:cubicBezTo>
                <a:cubicBezTo>
                  <a:pt x="385872" y="-32756"/>
                  <a:pt x="794036" y="60313"/>
                  <a:pt x="1084954" y="0"/>
                </a:cubicBezTo>
                <a:cubicBezTo>
                  <a:pt x="1375872" y="-60313"/>
                  <a:pt x="1611315" y="80409"/>
                  <a:pt x="1766185" y="0"/>
                </a:cubicBezTo>
                <a:cubicBezTo>
                  <a:pt x="1921055" y="-80409"/>
                  <a:pt x="2212405" y="81720"/>
                  <a:pt x="2546398" y="0"/>
                </a:cubicBezTo>
                <a:cubicBezTo>
                  <a:pt x="2880391" y="-81720"/>
                  <a:pt x="2834399" y="16420"/>
                  <a:pt x="3029664" y="0"/>
                </a:cubicBezTo>
                <a:cubicBezTo>
                  <a:pt x="3224929" y="-16420"/>
                  <a:pt x="3414504" y="14762"/>
                  <a:pt x="3611913" y="0"/>
                </a:cubicBezTo>
                <a:cubicBezTo>
                  <a:pt x="3809322" y="-14762"/>
                  <a:pt x="3845129" y="34114"/>
                  <a:pt x="3996197" y="0"/>
                </a:cubicBezTo>
                <a:cubicBezTo>
                  <a:pt x="4147265" y="-34114"/>
                  <a:pt x="4262535" y="37683"/>
                  <a:pt x="4479463" y="0"/>
                </a:cubicBezTo>
                <a:cubicBezTo>
                  <a:pt x="4696391" y="-37683"/>
                  <a:pt x="5091813" y="3987"/>
                  <a:pt x="5259676" y="0"/>
                </a:cubicBezTo>
                <a:cubicBezTo>
                  <a:pt x="5427539" y="-3987"/>
                  <a:pt x="5585175" y="18015"/>
                  <a:pt x="5742943" y="0"/>
                </a:cubicBezTo>
                <a:cubicBezTo>
                  <a:pt x="5900711" y="-18015"/>
                  <a:pt x="6149455" y="74120"/>
                  <a:pt x="6523156" y="0"/>
                </a:cubicBezTo>
                <a:cubicBezTo>
                  <a:pt x="6896857" y="-74120"/>
                  <a:pt x="6838396" y="49372"/>
                  <a:pt x="7006422" y="0"/>
                </a:cubicBezTo>
                <a:cubicBezTo>
                  <a:pt x="7174448" y="-49372"/>
                  <a:pt x="7300707" y="24492"/>
                  <a:pt x="7489688" y="0"/>
                </a:cubicBezTo>
                <a:cubicBezTo>
                  <a:pt x="7678669" y="-24492"/>
                  <a:pt x="7715070" y="23838"/>
                  <a:pt x="7873972" y="0"/>
                </a:cubicBezTo>
                <a:cubicBezTo>
                  <a:pt x="8032874" y="-23838"/>
                  <a:pt x="8337540" y="3684"/>
                  <a:pt x="8555203" y="0"/>
                </a:cubicBezTo>
                <a:cubicBezTo>
                  <a:pt x="8772866" y="-3684"/>
                  <a:pt x="8952363" y="23288"/>
                  <a:pt x="9137452" y="0"/>
                </a:cubicBezTo>
                <a:cubicBezTo>
                  <a:pt x="9322541" y="-23288"/>
                  <a:pt x="9586092" y="67712"/>
                  <a:pt x="9917665" y="0"/>
                </a:cubicBezTo>
                <a:cubicBezTo>
                  <a:pt x="9927829" y="-794"/>
                  <a:pt x="9938158" y="10102"/>
                  <a:pt x="9937104" y="19439"/>
                </a:cubicBezTo>
                <a:cubicBezTo>
                  <a:pt x="9940310" y="52725"/>
                  <a:pt x="9929976" y="76418"/>
                  <a:pt x="9937104" y="97193"/>
                </a:cubicBezTo>
                <a:cubicBezTo>
                  <a:pt x="9937209" y="108997"/>
                  <a:pt x="9926576" y="115729"/>
                  <a:pt x="9917665" y="116632"/>
                </a:cubicBezTo>
                <a:cubicBezTo>
                  <a:pt x="9677720" y="153484"/>
                  <a:pt x="9505329" y="86173"/>
                  <a:pt x="9335416" y="116632"/>
                </a:cubicBezTo>
                <a:cubicBezTo>
                  <a:pt x="9165503" y="147091"/>
                  <a:pt x="8797435" y="86384"/>
                  <a:pt x="8654186" y="116632"/>
                </a:cubicBezTo>
                <a:cubicBezTo>
                  <a:pt x="8510937" y="146880"/>
                  <a:pt x="8378562" y="74483"/>
                  <a:pt x="8269901" y="116632"/>
                </a:cubicBezTo>
                <a:cubicBezTo>
                  <a:pt x="8161241" y="158781"/>
                  <a:pt x="7852628" y="54650"/>
                  <a:pt x="7489688" y="116632"/>
                </a:cubicBezTo>
                <a:cubicBezTo>
                  <a:pt x="7126748" y="178614"/>
                  <a:pt x="7155804" y="67567"/>
                  <a:pt x="6907440" y="116632"/>
                </a:cubicBezTo>
                <a:cubicBezTo>
                  <a:pt x="6659076" y="165697"/>
                  <a:pt x="6364476" y="74411"/>
                  <a:pt x="6226209" y="116632"/>
                </a:cubicBezTo>
                <a:cubicBezTo>
                  <a:pt x="6087942" y="158853"/>
                  <a:pt x="5895788" y="47440"/>
                  <a:pt x="5643960" y="116632"/>
                </a:cubicBezTo>
                <a:cubicBezTo>
                  <a:pt x="5392132" y="185824"/>
                  <a:pt x="5140390" y="112646"/>
                  <a:pt x="4863747" y="116632"/>
                </a:cubicBezTo>
                <a:cubicBezTo>
                  <a:pt x="4587104" y="120618"/>
                  <a:pt x="4337597" y="105126"/>
                  <a:pt x="4083534" y="116632"/>
                </a:cubicBezTo>
                <a:cubicBezTo>
                  <a:pt x="3829471" y="128138"/>
                  <a:pt x="3735371" y="50082"/>
                  <a:pt x="3402303" y="116632"/>
                </a:cubicBezTo>
                <a:cubicBezTo>
                  <a:pt x="3069235" y="183182"/>
                  <a:pt x="3146884" y="98230"/>
                  <a:pt x="2919037" y="116632"/>
                </a:cubicBezTo>
                <a:cubicBezTo>
                  <a:pt x="2691190" y="135034"/>
                  <a:pt x="2718158" y="101996"/>
                  <a:pt x="2633735" y="116632"/>
                </a:cubicBezTo>
                <a:cubicBezTo>
                  <a:pt x="2549312" y="131268"/>
                  <a:pt x="2159606" y="37885"/>
                  <a:pt x="1952504" y="116632"/>
                </a:cubicBezTo>
                <a:cubicBezTo>
                  <a:pt x="1745402" y="195379"/>
                  <a:pt x="1695293" y="80025"/>
                  <a:pt x="1568220" y="116632"/>
                </a:cubicBezTo>
                <a:cubicBezTo>
                  <a:pt x="1441147" y="153239"/>
                  <a:pt x="1278606" y="95652"/>
                  <a:pt x="1183936" y="116632"/>
                </a:cubicBezTo>
                <a:cubicBezTo>
                  <a:pt x="1089266" y="137612"/>
                  <a:pt x="343433" y="48193"/>
                  <a:pt x="19439" y="116632"/>
                </a:cubicBezTo>
                <a:cubicBezTo>
                  <a:pt x="8349" y="115934"/>
                  <a:pt x="644" y="110534"/>
                  <a:pt x="0" y="97193"/>
                </a:cubicBezTo>
                <a:cubicBezTo>
                  <a:pt x="-8948" y="67908"/>
                  <a:pt x="2730" y="52470"/>
                  <a:pt x="0" y="19439"/>
                </a:cubicBezTo>
                <a:close/>
              </a:path>
              <a:path w="9937104" h="116632" extrusionOk="0">
                <a:moveTo>
                  <a:pt x="0" y="19439"/>
                </a:moveTo>
                <a:cubicBezTo>
                  <a:pt x="438" y="8242"/>
                  <a:pt x="9378" y="551"/>
                  <a:pt x="19439" y="0"/>
                </a:cubicBezTo>
                <a:cubicBezTo>
                  <a:pt x="148416" y="-21093"/>
                  <a:pt x="274057" y="33642"/>
                  <a:pt x="403723" y="0"/>
                </a:cubicBezTo>
                <a:cubicBezTo>
                  <a:pt x="533389" y="-33642"/>
                  <a:pt x="715547" y="24441"/>
                  <a:pt x="886989" y="0"/>
                </a:cubicBezTo>
                <a:cubicBezTo>
                  <a:pt x="1058431" y="-24441"/>
                  <a:pt x="1243311" y="8702"/>
                  <a:pt x="1370256" y="0"/>
                </a:cubicBezTo>
                <a:cubicBezTo>
                  <a:pt x="1497201" y="-8702"/>
                  <a:pt x="1614220" y="7214"/>
                  <a:pt x="1754540" y="0"/>
                </a:cubicBezTo>
                <a:cubicBezTo>
                  <a:pt x="1894860" y="-7214"/>
                  <a:pt x="1903811" y="26596"/>
                  <a:pt x="2039842" y="0"/>
                </a:cubicBezTo>
                <a:cubicBezTo>
                  <a:pt x="2175873" y="-26596"/>
                  <a:pt x="2481506" y="23259"/>
                  <a:pt x="2721072" y="0"/>
                </a:cubicBezTo>
                <a:cubicBezTo>
                  <a:pt x="2960638" y="-23259"/>
                  <a:pt x="2942788" y="511"/>
                  <a:pt x="3105357" y="0"/>
                </a:cubicBezTo>
                <a:cubicBezTo>
                  <a:pt x="3267926" y="-511"/>
                  <a:pt x="3549398" y="48834"/>
                  <a:pt x="3885570" y="0"/>
                </a:cubicBezTo>
                <a:cubicBezTo>
                  <a:pt x="4221742" y="-48834"/>
                  <a:pt x="4252440" y="7460"/>
                  <a:pt x="4368836" y="0"/>
                </a:cubicBezTo>
                <a:cubicBezTo>
                  <a:pt x="4485232" y="-7460"/>
                  <a:pt x="4708354" y="6086"/>
                  <a:pt x="4852102" y="0"/>
                </a:cubicBezTo>
                <a:cubicBezTo>
                  <a:pt x="4995850" y="-6086"/>
                  <a:pt x="5443224" y="3676"/>
                  <a:pt x="5632315" y="0"/>
                </a:cubicBezTo>
                <a:cubicBezTo>
                  <a:pt x="5821406" y="-3676"/>
                  <a:pt x="6146490" y="20849"/>
                  <a:pt x="6313546" y="0"/>
                </a:cubicBezTo>
                <a:cubicBezTo>
                  <a:pt x="6480602" y="-20849"/>
                  <a:pt x="6633485" y="18070"/>
                  <a:pt x="6895795" y="0"/>
                </a:cubicBezTo>
                <a:cubicBezTo>
                  <a:pt x="7158105" y="-18070"/>
                  <a:pt x="7102519" y="18565"/>
                  <a:pt x="7280079" y="0"/>
                </a:cubicBezTo>
                <a:cubicBezTo>
                  <a:pt x="7457639" y="-18565"/>
                  <a:pt x="7660422" y="42348"/>
                  <a:pt x="7763345" y="0"/>
                </a:cubicBezTo>
                <a:cubicBezTo>
                  <a:pt x="7866268" y="-42348"/>
                  <a:pt x="8224432" y="1754"/>
                  <a:pt x="8345594" y="0"/>
                </a:cubicBezTo>
                <a:cubicBezTo>
                  <a:pt x="8466756" y="-1754"/>
                  <a:pt x="8675875" y="17178"/>
                  <a:pt x="8927842" y="0"/>
                </a:cubicBezTo>
                <a:cubicBezTo>
                  <a:pt x="9179809" y="-17178"/>
                  <a:pt x="9536427" y="23225"/>
                  <a:pt x="9917665" y="0"/>
                </a:cubicBezTo>
                <a:cubicBezTo>
                  <a:pt x="9927920" y="-148"/>
                  <a:pt x="9937525" y="8331"/>
                  <a:pt x="9937104" y="19439"/>
                </a:cubicBezTo>
                <a:cubicBezTo>
                  <a:pt x="9937503" y="43022"/>
                  <a:pt x="9928678" y="63221"/>
                  <a:pt x="9937104" y="97193"/>
                </a:cubicBezTo>
                <a:cubicBezTo>
                  <a:pt x="9937709" y="107910"/>
                  <a:pt x="9928615" y="116399"/>
                  <a:pt x="9917665" y="116632"/>
                </a:cubicBezTo>
                <a:cubicBezTo>
                  <a:pt x="9773657" y="147173"/>
                  <a:pt x="9635693" y="91085"/>
                  <a:pt x="9434399" y="116632"/>
                </a:cubicBezTo>
                <a:cubicBezTo>
                  <a:pt x="9233105" y="142179"/>
                  <a:pt x="8955264" y="95133"/>
                  <a:pt x="8753168" y="116632"/>
                </a:cubicBezTo>
                <a:cubicBezTo>
                  <a:pt x="8551072" y="138131"/>
                  <a:pt x="8450737" y="110717"/>
                  <a:pt x="8368884" y="116632"/>
                </a:cubicBezTo>
                <a:cubicBezTo>
                  <a:pt x="8287031" y="122547"/>
                  <a:pt x="8056972" y="66148"/>
                  <a:pt x="7885617" y="116632"/>
                </a:cubicBezTo>
                <a:cubicBezTo>
                  <a:pt x="7714262" y="167116"/>
                  <a:pt x="7363225" y="40700"/>
                  <a:pt x="7204387" y="116632"/>
                </a:cubicBezTo>
                <a:cubicBezTo>
                  <a:pt x="7045549" y="192564"/>
                  <a:pt x="6966880" y="98347"/>
                  <a:pt x="6820103" y="116632"/>
                </a:cubicBezTo>
                <a:cubicBezTo>
                  <a:pt x="6673326" y="134917"/>
                  <a:pt x="6424898" y="65949"/>
                  <a:pt x="6237854" y="116632"/>
                </a:cubicBezTo>
                <a:cubicBezTo>
                  <a:pt x="6050810" y="167315"/>
                  <a:pt x="6076977" y="93036"/>
                  <a:pt x="5952552" y="116632"/>
                </a:cubicBezTo>
                <a:cubicBezTo>
                  <a:pt x="5828127" y="140228"/>
                  <a:pt x="5645173" y="61000"/>
                  <a:pt x="5370304" y="116632"/>
                </a:cubicBezTo>
                <a:cubicBezTo>
                  <a:pt x="5095435" y="172264"/>
                  <a:pt x="5033938" y="77786"/>
                  <a:pt x="4788055" y="116632"/>
                </a:cubicBezTo>
                <a:cubicBezTo>
                  <a:pt x="4542172" y="155478"/>
                  <a:pt x="4268566" y="82369"/>
                  <a:pt x="4106824" y="116632"/>
                </a:cubicBezTo>
                <a:cubicBezTo>
                  <a:pt x="3945082" y="150895"/>
                  <a:pt x="3943798" y="92754"/>
                  <a:pt x="3821522" y="116632"/>
                </a:cubicBezTo>
                <a:cubicBezTo>
                  <a:pt x="3699246" y="140510"/>
                  <a:pt x="3294098" y="23587"/>
                  <a:pt x="3041309" y="116632"/>
                </a:cubicBezTo>
                <a:cubicBezTo>
                  <a:pt x="2788520" y="209677"/>
                  <a:pt x="2862909" y="112736"/>
                  <a:pt x="2756007" y="116632"/>
                </a:cubicBezTo>
                <a:cubicBezTo>
                  <a:pt x="2649105" y="120528"/>
                  <a:pt x="2541373" y="103499"/>
                  <a:pt x="2470706" y="116632"/>
                </a:cubicBezTo>
                <a:cubicBezTo>
                  <a:pt x="2400039" y="129765"/>
                  <a:pt x="1986626" y="55324"/>
                  <a:pt x="1690492" y="116632"/>
                </a:cubicBezTo>
                <a:cubicBezTo>
                  <a:pt x="1394358" y="177940"/>
                  <a:pt x="1468021" y="77892"/>
                  <a:pt x="1306208" y="116632"/>
                </a:cubicBezTo>
                <a:cubicBezTo>
                  <a:pt x="1144395" y="155372"/>
                  <a:pt x="1101531" y="99649"/>
                  <a:pt x="1020907" y="116632"/>
                </a:cubicBezTo>
                <a:cubicBezTo>
                  <a:pt x="940283" y="133615"/>
                  <a:pt x="650135" y="65159"/>
                  <a:pt x="537640" y="116632"/>
                </a:cubicBezTo>
                <a:cubicBezTo>
                  <a:pt x="425145" y="168105"/>
                  <a:pt x="137420" y="76015"/>
                  <a:pt x="19439" y="116632"/>
                </a:cubicBezTo>
                <a:cubicBezTo>
                  <a:pt x="5732" y="115648"/>
                  <a:pt x="-62" y="109935"/>
                  <a:pt x="0" y="97193"/>
                </a:cubicBezTo>
                <a:cubicBezTo>
                  <a:pt x="-2938" y="77617"/>
                  <a:pt x="5307" y="43880"/>
                  <a:pt x="0" y="19439"/>
                </a:cubicBezTo>
                <a:close/>
              </a:path>
            </a:pathLst>
          </a:custGeom>
          <a:solidFill>
            <a:srgbClr val="92D050"/>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6" name="Google Shape;306;p27"/>
          <p:cNvSpPr/>
          <p:nvPr/>
        </p:nvSpPr>
        <p:spPr>
          <a:xfrm>
            <a:off x="-45687" y="6749716"/>
            <a:ext cx="2922551" cy="116632"/>
          </a:xfrm>
          <a:custGeom>
            <a:avLst/>
            <a:gdLst/>
            <a:ahLst/>
            <a:cxnLst/>
            <a:rect l="l" t="t" r="r" b="b"/>
            <a:pathLst>
              <a:path w="2922551" h="116632" fill="none" extrusionOk="0">
                <a:moveTo>
                  <a:pt x="0" y="19439"/>
                </a:moveTo>
                <a:cubicBezTo>
                  <a:pt x="18" y="8199"/>
                  <a:pt x="7338" y="550"/>
                  <a:pt x="19439" y="0"/>
                </a:cubicBezTo>
                <a:cubicBezTo>
                  <a:pt x="238631" y="-44848"/>
                  <a:pt x="406809" y="45639"/>
                  <a:pt x="653847" y="0"/>
                </a:cubicBezTo>
                <a:cubicBezTo>
                  <a:pt x="900885" y="-45639"/>
                  <a:pt x="961172" y="50687"/>
                  <a:pt x="1172908" y="0"/>
                </a:cubicBezTo>
                <a:cubicBezTo>
                  <a:pt x="1384644" y="-50687"/>
                  <a:pt x="1520522" y="62977"/>
                  <a:pt x="1720806" y="0"/>
                </a:cubicBezTo>
                <a:cubicBezTo>
                  <a:pt x="1921090" y="-62977"/>
                  <a:pt x="2122572" y="26850"/>
                  <a:pt x="2239867" y="0"/>
                </a:cubicBezTo>
                <a:cubicBezTo>
                  <a:pt x="2357162" y="-26850"/>
                  <a:pt x="2690440" y="28749"/>
                  <a:pt x="2903112" y="0"/>
                </a:cubicBezTo>
                <a:cubicBezTo>
                  <a:pt x="2913771" y="396"/>
                  <a:pt x="2923191" y="8710"/>
                  <a:pt x="2922551" y="19439"/>
                </a:cubicBezTo>
                <a:cubicBezTo>
                  <a:pt x="2925517" y="58197"/>
                  <a:pt x="2920057" y="73663"/>
                  <a:pt x="2922551" y="97193"/>
                </a:cubicBezTo>
                <a:cubicBezTo>
                  <a:pt x="2923519" y="108217"/>
                  <a:pt x="2914323" y="116303"/>
                  <a:pt x="2903112" y="116632"/>
                </a:cubicBezTo>
                <a:cubicBezTo>
                  <a:pt x="2729303" y="125567"/>
                  <a:pt x="2515466" y="59611"/>
                  <a:pt x="2384051" y="116632"/>
                </a:cubicBezTo>
                <a:cubicBezTo>
                  <a:pt x="2252636" y="173653"/>
                  <a:pt x="2006969" y="113988"/>
                  <a:pt x="1893826" y="116632"/>
                </a:cubicBezTo>
                <a:cubicBezTo>
                  <a:pt x="1780683" y="119276"/>
                  <a:pt x="1502204" y="55040"/>
                  <a:pt x="1374765" y="116632"/>
                </a:cubicBezTo>
                <a:cubicBezTo>
                  <a:pt x="1247326" y="178224"/>
                  <a:pt x="1001992" y="78838"/>
                  <a:pt x="798031" y="116632"/>
                </a:cubicBezTo>
                <a:cubicBezTo>
                  <a:pt x="594070" y="154426"/>
                  <a:pt x="302758" y="49512"/>
                  <a:pt x="19439" y="116632"/>
                </a:cubicBezTo>
                <a:cubicBezTo>
                  <a:pt x="9661" y="115417"/>
                  <a:pt x="132" y="107259"/>
                  <a:pt x="0" y="97193"/>
                </a:cubicBezTo>
                <a:cubicBezTo>
                  <a:pt x="-7801" y="78327"/>
                  <a:pt x="3633" y="37411"/>
                  <a:pt x="0" y="19439"/>
                </a:cubicBezTo>
                <a:close/>
              </a:path>
              <a:path w="2922551" h="116632" extrusionOk="0">
                <a:moveTo>
                  <a:pt x="0" y="19439"/>
                </a:moveTo>
                <a:cubicBezTo>
                  <a:pt x="-2427" y="9697"/>
                  <a:pt x="8333" y="-206"/>
                  <a:pt x="19439" y="0"/>
                </a:cubicBezTo>
                <a:cubicBezTo>
                  <a:pt x="199409" y="-31011"/>
                  <a:pt x="375955" y="2986"/>
                  <a:pt x="596174" y="0"/>
                </a:cubicBezTo>
                <a:cubicBezTo>
                  <a:pt x="816393" y="-2986"/>
                  <a:pt x="1079980" y="47940"/>
                  <a:pt x="1230582" y="0"/>
                </a:cubicBezTo>
                <a:cubicBezTo>
                  <a:pt x="1381184" y="-47940"/>
                  <a:pt x="1483023" y="52227"/>
                  <a:pt x="1720806" y="0"/>
                </a:cubicBezTo>
                <a:cubicBezTo>
                  <a:pt x="1958589" y="-52227"/>
                  <a:pt x="2074110" y="6426"/>
                  <a:pt x="2326377" y="0"/>
                </a:cubicBezTo>
                <a:cubicBezTo>
                  <a:pt x="2578644" y="-6426"/>
                  <a:pt x="2685873" y="42098"/>
                  <a:pt x="2903112" y="0"/>
                </a:cubicBezTo>
                <a:cubicBezTo>
                  <a:pt x="2914117" y="-1252"/>
                  <a:pt x="2922740" y="6401"/>
                  <a:pt x="2922551" y="19439"/>
                </a:cubicBezTo>
                <a:cubicBezTo>
                  <a:pt x="2923015" y="39447"/>
                  <a:pt x="2918667" y="75704"/>
                  <a:pt x="2922551" y="97193"/>
                </a:cubicBezTo>
                <a:cubicBezTo>
                  <a:pt x="2921899" y="110285"/>
                  <a:pt x="2913436" y="116072"/>
                  <a:pt x="2903112" y="116632"/>
                </a:cubicBezTo>
                <a:cubicBezTo>
                  <a:pt x="2641975" y="163201"/>
                  <a:pt x="2522670" y="76196"/>
                  <a:pt x="2355214" y="116632"/>
                </a:cubicBezTo>
                <a:cubicBezTo>
                  <a:pt x="2187758" y="157068"/>
                  <a:pt x="1983202" y="98648"/>
                  <a:pt x="1836153" y="116632"/>
                </a:cubicBezTo>
                <a:cubicBezTo>
                  <a:pt x="1689104" y="134616"/>
                  <a:pt x="1415128" y="58858"/>
                  <a:pt x="1230582" y="116632"/>
                </a:cubicBezTo>
                <a:cubicBezTo>
                  <a:pt x="1046036" y="174406"/>
                  <a:pt x="751856" y="78882"/>
                  <a:pt x="596174" y="116632"/>
                </a:cubicBezTo>
                <a:cubicBezTo>
                  <a:pt x="440492" y="154382"/>
                  <a:pt x="223601" y="68053"/>
                  <a:pt x="19439" y="116632"/>
                </a:cubicBezTo>
                <a:cubicBezTo>
                  <a:pt x="10043" y="114207"/>
                  <a:pt x="1546" y="107053"/>
                  <a:pt x="0" y="97193"/>
                </a:cubicBezTo>
                <a:cubicBezTo>
                  <a:pt x="-6170" y="62188"/>
                  <a:pt x="3195" y="51917"/>
                  <a:pt x="0" y="19439"/>
                </a:cubicBezTo>
                <a:close/>
              </a:path>
            </a:pathLst>
          </a:custGeom>
          <a:solidFill>
            <a:srgbClr val="4F612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7" name="Google Shape;307;p27"/>
          <p:cNvPicPr preferRelativeResize="0"/>
          <p:nvPr/>
        </p:nvPicPr>
        <p:blipFill rotWithShape="1">
          <a:blip r:embed="rId4">
            <a:alphaModFix/>
          </a:blip>
          <a:srcRect l="3720" r="3719"/>
          <a:stretch/>
        </p:blipFill>
        <p:spPr>
          <a:xfrm>
            <a:off x="7545493" y="1236567"/>
            <a:ext cx="4353236" cy="4864354"/>
          </a:xfrm>
          <a:custGeom>
            <a:avLst/>
            <a:gdLst/>
            <a:ahLst/>
            <a:cxnLst/>
            <a:rect l="l" t="t" r="r" b="b"/>
            <a:pathLst>
              <a:path w="4353236" h="4864354" fill="none" extrusionOk="0">
                <a:moveTo>
                  <a:pt x="0" y="0"/>
                </a:moveTo>
                <a:cubicBezTo>
                  <a:pt x="133538" y="-56271"/>
                  <a:pt x="296866" y="22593"/>
                  <a:pt x="500622" y="0"/>
                </a:cubicBezTo>
                <a:cubicBezTo>
                  <a:pt x="704378" y="-22593"/>
                  <a:pt x="842022" y="49114"/>
                  <a:pt x="1044777" y="0"/>
                </a:cubicBezTo>
                <a:cubicBezTo>
                  <a:pt x="1247533" y="-49114"/>
                  <a:pt x="1379478" y="28141"/>
                  <a:pt x="1545399" y="0"/>
                </a:cubicBezTo>
                <a:cubicBezTo>
                  <a:pt x="1711320" y="-28141"/>
                  <a:pt x="1866398" y="65817"/>
                  <a:pt x="2133086" y="0"/>
                </a:cubicBezTo>
                <a:cubicBezTo>
                  <a:pt x="2399774" y="-65817"/>
                  <a:pt x="2501294" y="42906"/>
                  <a:pt x="2633708" y="0"/>
                </a:cubicBezTo>
                <a:cubicBezTo>
                  <a:pt x="2766122" y="-42906"/>
                  <a:pt x="3014698" y="4833"/>
                  <a:pt x="3134330" y="0"/>
                </a:cubicBezTo>
                <a:cubicBezTo>
                  <a:pt x="3253962" y="-4833"/>
                  <a:pt x="3471347" y="14370"/>
                  <a:pt x="3722017" y="0"/>
                </a:cubicBezTo>
                <a:cubicBezTo>
                  <a:pt x="3972687" y="-14370"/>
                  <a:pt x="4139381" y="74294"/>
                  <a:pt x="4353236" y="0"/>
                </a:cubicBezTo>
                <a:cubicBezTo>
                  <a:pt x="4353244" y="146147"/>
                  <a:pt x="4324912" y="314769"/>
                  <a:pt x="4353236" y="443197"/>
                </a:cubicBezTo>
                <a:cubicBezTo>
                  <a:pt x="4381560" y="571625"/>
                  <a:pt x="4318069" y="795712"/>
                  <a:pt x="4353236" y="983680"/>
                </a:cubicBezTo>
                <a:cubicBezTo>
                  <a:pt x="4388403" y="1171648"/>
                  <a:pt x="4335778" y="1214432"/>
                  <a:pt x="4353236" y="1426877"/>
                </a:cubicBezTo>
                <a:cubicBezTo>
                  <a:pt x="4370694" y="1639322"/>
                  <a:pt x="4311983" y="1817202"/>
                  <a:pt x="4353236" y="2016004"/>
                </a:cubicBezTo>
                <a:cubicBezTo>
                  <a:pt x="4394489" y="2214806"/>
                  <a:pt x="4307900" y="2243893"/>
                  <a:pt x="4353236" y="2410558"/>
                </a:cubicBezTo>
                <a:cubicBezTo>
                  <a:pt x="4398572" y="2577223"/>
                  <a:pt x="4306302" y="2647742"/>
                  <a:pt x="4353236" y="2805111"/>
                </a:cubicBezTo>
                <a:cubicBezTo>
                  <a:pt x="4400170" y="2962480"/>
                  <a:pt x="4320255" y="3293795"/>
                  <a:pt x="4353236" y="3442882"/>
                </a:cubicBezTo>
                <a:cubicBezTo>
                  <a:pt x="4386217" y="3591969"/>
                  <a:pt x="4306915" y="3787344"/>
                  <a:pt x="4353236" y="4032009"/>
                </a:cubicBezTo>
                <a:cubicBezTo>
                  <a:pt x="4399557" y="4276674"/>
                  <a:pt x="4344886" y="4463625"/>
                  <a:pt x="4353236" y="4864354"/>
                </a:cubicBezTo>
                <a:cubicBezTo>
                  <a:pt x="4142848" y="4885047"/>
                  <a:pt x="3992596" y="4809673"/>
                  <a:pt x="3896146" y="4864354"/>
                </a:cubicBezTo>
                <a:cubicBezTo>
                  <a:pt x="3799696" y="4919035"/>
                  <a:pt x="3474190" y="4848219"/>
                  <a:pt x="3264927" y="4864354"/>
                </a:cubicBezTo>
                <a:cubicBezTo>
                  <a:pt x="3055664" y="4880489"/>
                  <a:pt x="2856543" y="4832389"/>
                  <a:pt x="2677240" y="4864354"/>
                </a:cubicBezTo>
                <a:cubicBezTo>
                  <a:pt x="2497937" y="4896319"/>
                  <a:pt x="2334706" y="4813531"/>
                  <a:pt x="2089553" y="4864354"/>
                </a:cubicBezTo>
                <a:cubicBezTo>
                  <a:pt x="1844400" y="4915177"/>
                  <a:pt x="1606002" y="4808224"/>
                  <a:pt x="1458334" y="4864354"/>
                </a:cubicBezTo>
                <a:cubicBezTo>
                  <a:pt x="1310666" y="4920484"/>
                  <a:pt x="1238177" y="4845825"/>
                  <a:pt x="1044777" y="4864354"/>
                </a:cubicBezTo>
                <a:cubicBezTo>
                  <a:pt x="851377" y="4882883"/>
                  <a:pt x="308388" y="4772529"/>
                  <a:pt x="0" y="4864354"/>
                </a:cubicBezTo>
                <a:cubicBezTo>
                  <a:pt x="-34978" y="4596144"/>
                  <a:pt x="16347" y="4517974"/>
                  <a:pt x="0" y="4275227"/>
                </a:cubicBezTo>
                <a:cubicBezTo>
                  <a:pt x="-16347" y="4032480"/>
                  <a:pt x="14472" y="3990078"/>
                  <a:pt x="0" y="3783386"/>
                </a:cubicBezTo>
                <a:cubicBezTo>
                  <a:pt x="-14472" y="3576694"/>
                  <a:pt x="54454" y="3485288"/>
                  <a:pt x="0" y="3291546"/>
                </a:cubicBezTo>
                <a:cubicBezTo>
                  <a:pt x="-54454" y="3097804"/>
                  <a:pt x="15561" y="3048354"/>
                  <a:pt x="0" y="2896993"/>
                </a:cubicBezTo>
                <a:cubicBezTo>
                  <a:pt x="-15561" y="2745632"/>
                  <a:pt x="39176" y="2632961"/>
                  <a:pt x="0" y="2405153"/>
                </a:cubicBezTo>
                <a:cubicBezTo>
                  <a:pt x="-39176" y="2177345"/>
                  <a:pt x="10486" y="1934095"/>
                  <a:pt x="0" y="1767382"/>
                </a:cubicBezTo>
                <a:cubicBezTo>
                  <a:pt x="-10486" y="1600669"/>
                  <a:pt x="28587" y="1373483"/>
                  <a:pt x="0" y="1178255"/>
                </a:cubicBezTo>
                <a:cubicBezTo>
                  <a:pt x="-28587" y="983027"/>
                  <a:pt x="14000" y="966792"/>
                  <a:pt x="0" y="783701"/>
                </a:cubicBezTo>
                <a:cubicBezTo>
                  <a:pt x="-14000" y="600610"/>
                  <a:pt x="67936" y="326848"/>
                  <a:pt x="0" y="0"/>
                </a:cubicBezTo>
                <a:close/>
              </a:path>
              <a:path w="4353236" h="4864354" extrusionOk="0">
                <a:moveTo>
                  <a:pt x="0" y="0"/>
                </a:moveTo>
                <a:cubicBezTo>
                  <a:pt x="130281" y="-34991"/>
                  <a:pt x="452226" y="32589"/>
                  <a:pt x="631219" y="0"/>
                </a:cubicBezTo>
                <a:cubicBezTo>
                  <a:pt x="810212" y="-32589"/>
                  <a:pt x="943201" y="37973"/>
                  <a:pt x="1131841" y="0"/>
                </a:cubicBezTo>
                <a:cubicBezTo>
                  <a:pt x="1320481" y="-37973"/>
                  <a:pt x="1466674" y="4779"/>
                  <a:pt x="1632464" y="0"/>
                </a:cubicBezTo>
                <a:cubicBezTo>
                  <a:pt x="1798254" y="-4779"/>
                  <a:pt x="1989077" y="5539"/>
                  <a:pt x="2133086" y="0"/>
                </a:cubicBezTo>
                <a:cubicBezTo>
                  <a:pt x="2277095" y="-5539"/>
                  <a:pt x="2419569" y="33826"/>
                  <a:pt x="2590175" y="0"/>
                </a:cubicBezTo>
                <a:cubicBezTo>
                  <a:pt x="2760781" y="-33826"/>
                  <a:pt x="3065216" y="26165"/>
                  <a:pt x="3221395" y="0"/>
                </a:cubicBezTo>
                <a:cubicBezTo>
                  <a:pt x="3377574" y="-26165"/>
                  <a:pt x="3518830" y="19604"/>
                  <a:pt x="3634952" y="0"/>
                </a:cubicBezTo>
                <a:cubicBezTo>
                  <a:pt x="3751074" y="-19604"/>
                  <a:pt x="4193393" y="20103"/>
                  <a:pt x="4353236" y="0"/>
                </a:cubicBezTo>
                <a:cubicBezTo>
                  <a:pt x="4360563" y="206797"/>
                  <a:pt x="4321889" y="299681"/>
                  <a:pt x="4353236" y="589127"/>
                </a:cubicBezTo>
                <a:cubicBezTo>
                  <a:pt x="4384583" y="878573"/>
                  <a:pt x="4321440" y="909347"/>
                  <a:pt x="4353236" y="1032324"/>
                </a:cubicBezTo>
                <a:cubicBezTo>
                  <a:pt x="4385032" y="1155301"/>
                  <a:pt x="4342293" y="1435295"/>
                  <a:pt x="4353236" y="1572808"/>
                </a:cubicBezTo>
                <a:cubicBezTo>
                  <a:pt x="4364179" y="1710321"/>
                  <a:pt x="4312894" y="1943616"/>
                  <a:pt x="4353236" y="2210579"/>
                </a:cubicBezTo>
                <a:cubicBezTo>
                  <a:pt x="4393578" y="2477542"/>
                  <a:pt x="4346463" y="2605049"/>
                  <a:pt x="4353236" y="2799706"/>
                </a:cubicBezTo>
                <a:cubicBezTo>
                  <a:pt x="4360009" y="2994363"/>
                  <a:pt x="4306284" y="3172454"/>
                  <a:pt x="4353236" y="3437477"/>
                </a:cubicBezTo>
                <a:cubicBezTo>
                  <a:pt x="4400188" y="3702500"/>
                  <a:pt x="4292769" y="3728981"/>
                  <a:pt x="4353236" y="3977961"/>
                </a:cubicBezTo>
                <a:cubicBezTo>
                  <a:pt x="4413703" y="4226941"/>
                  <a:pt x="4308165" y="4598677"/>
                  <a:pt x="4353236" y="4864354"/>
                </a:cubicBezTo>
                <a:cubicBezTo>
                  <a:pt x="4112640" y="4865897"/>
                  <a:pt x="4078446" y="4805789"/>
                  <a:pt x="3852614" y="4864354"/>
                </a:cubicBezTo>
                <a:cubicBezTo>
                  <a:pt x="3626782" y="4922919"/>
                  <a:pt x="3527983" y="4824718"/>
                  <a:pt x="3351992" y="4864354"/>
                </a:cubicBezTo>
                <a:cubicBezTo>
                  <a:pt x="3176001" y="4903990"/>
                  <a:pt x="3038517" y="4858866"/>
                  <a:pt x="2894902" y="4864354"/>
                </a:cubicBezTo>
                <a:cubicBezTo>
                  <a:pt x="2751287" y="4869842"/>
                  <a:pt x="2521732" y="4824429"/>
                  <a:pt x="2307215" y="4864354"/>
                </a:cubicBezTo>
                <a:cubicBezTo>
                  <a:pt x="2092698" y="4904279"/>
                  <a:pt x="1870216" y="4847797"/>
                  <a:pt x="1675996" y="4864354"/>
                </a:cubicBezTo>
                <a:cubicBezTo>
                  <a:pt x="1481776" y="4880911"/>
                  <a:pt x="1330533" y="4794365"/>
                  <a:pt x="1044777" y="4864354"/>
                </a:cubicBezTo>
                <a:cubicBezTo>
                  <a:pt x="759021" y="4934343"/>
                  <a:pt x="281661" y="4754599"/>
                  <a:pt x="0" y="4864354"/>
                </a:cubicBezTo>
                <a:cubicBezTo>
                  <a:pt x="-11722" y="4652792"/>
                  <a:pt x="64091" y="4452711"/>
                  <a:pt x="0" y="4323870"/>
                </a:cubicBezTo>
                <a:cubicBezTo>
                  <a:pt x="-64091" y="4195029"/>
                  <a:pt x="26973" y="4021512"/>
                  <a:pt x="0" y="3783386"/>
                </a:cubicBezTo>
                <a:cubicBezTo>
                  <a:pt x="-26973" y="3545260"/>
                  <a:pt x="37511" y="3400772"/>
                  <a:pt x="0" y="3194259"/>
                </a:cubicBezTo>
                <a:cubicBezTo>
                  <a:pt x="-37511" y="2987746"/>
                  <a:pt x="13806" y="2774947"/>
                  <a:pt x="0" y="2653775"/>
                </a:cubicBezTo>
                <a:cubicBezTo>
                  <a:pt x="-13806" y="2532603"/>
                  <a:pt x="11218" y="2289110"/>
                  <a:pt x="0" y="2161935"/>
                </a:cubicBezTo>
                <a:cubicBezTo>
                  <a:pt x="-11218" y="2034760"/>
                  <a:pt x="10914" y="1730079"/>
                  <a:pt x="0" y="1572808"/>
                </a:cubicBezTo>
                <a:cubicBezTo>
                  <a:pt x="-10914" y="1415537"/>
                  <a:pt x="58675" y="1206627"/>
                  <a:pt x="0" y="1080968"/>
                </a:cubicBezTo>
                <a:cubicBezTo>
                  <a:pt x="-58675" y="955309"/>
                  <a:pt x="11825" y="846795"/>
                  <a:pt x="0" y="637771"/>
                </a:cubicBezTo>
                <a:cubicBezTo>
                  <a:pt x="-11825" y="428747"/>
                  <a:pt x="38220" y="214778"/>
                  <a:pt x="0" y="0"/>
                </a:cubicBezTo>
                <a:close/>
              </a:path>
            </a:pathLst>
          </a:custGeom>
          <a:solidFill>
            <a:srgbClr val="4F6128"/>
          </a:solidFill>
          <a:ln w="76200" cap="flat" cmpd="sng">
            <a:solidFill>
              <a:srgbClr val="76923C"/>
            </a:solidFill>
            <a:prstDash val="solid"/>
            <a:round/>
            <a:headEnd type="none" w="sm" len="sm"/>
            <a:tailEnd type="none" w="sm" len="sm"/>
          </a:ln>
        </p:spPr>
      </p:pic>
      <p:sp>
        <p:nvSpPr>
          <p:cNvPr id="308" name="Google Shape;308;p27"/>
          <p:cNvSpPr txBox="1"/>
          <p:nvPr/>
        </p:nvSpPr>
        <p:spPr>
          <a:xfrm>
            <a:off x="335360" y="469049"/>
            <a:ext cx="6541966" cy="1231759"/>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5B5109"/>
              </a:buClr>
              <a:buSzPct val="100000"/>
              <a:buFont typeface="Calibri"/>
              <a:buNone/>
            </a:pPr>
            <a:r>
              <a:rPr lang="pt-BR" sz="5400" b="1" i="0" u="none" strike="noStrike" cap="none" dirty="0">
                <a:solidFill>
                  <a:srgbClr val="5B5109"/>
                </a:solidFill>
                <a:latin typeface="Calibri"/>
                <a:ea typeface="Calibri"/>
                <a:cs typeface="Calibri"/>
                <a:sym typeface="Calibri"/>
              </a:rPr>
              <a:t>A AJS e o chimarrão:</a:t>
            </a:r>
            <a:br>
              <a:rPr lang="pt-BR" sz="3300" b="1" i="0" u="none" strike="noStrike" cap="none" dirty="0">
                <a:solidFill>
                  <a:srgbClr val="5B5109"/>
                </a:solidFill>
                <a:latin typeface="Calibri"/>
                <a:ea typeface="Calibri"/>
                <a:cs typeface="Calibri"/>
                <a:sym typeface="Calibri"/>
              </a:rPr>
            </a:br>
            <a:r>
              <a:rPr lang="pt-BR" sz="3300" b="1" i="0" u="none" strike="noStrike" cap="none" dirty="0">
                <a:solidFill>
                  <a:srgbClr val="5B5109"/>
                </a:solidFill>
                <a:latin typeface="Calibri"/>
                <a:ea typeface="Calibri"/>
                <a:cs typeface="Calibri"/>
                <a:sym typeface="Calibri"/>
              </a:rPr>
              <a:t>as vivências dentro da Inspetoria São Pio X</a:t>
            </a:r>
            <a:endParaRPr sz="3300" b="0" i="0" u="none" strike="noStrike" cap="none" dirty="0">
              <a:solidFill>
                <a:srgbClr val="5B5109"/>
              </a:solidFill>
              <a:latin typeface="Calibri"/>
              <a:ea typeface="Calibri"/>
              <a:cs typeface="Calibri"/>
              <a:sym typeface="Calibri"/>
            </a:endParaRPr>
          </a:p>
        </p:txBody>
      </p:sp>
      <p:sp>
        <p:nvSpPr>
          <p:cNvPr id="309" name="Google Shape;309;p27"/>
          <p:cNvSpPr txBox="1"/>
          <p:nvPr/>
        </p:nvSpPr>
        <p:spPr>
          <a:xfrm>
            <a:off x="293271" y="1700808"/>
            <a:ext cx="6773707" cy="46805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Arial"/>
              <a:buNone/>
            </a:pPr>
            <a:r>
              <a:rPr lang="pt-BR" sz="2700" b="0" i="0" u="none" strike="noStrike" cap="none" dirty="0">
                <a:solidFill>
                  <a:schemeClr val="dk1"/>
                </a:solidFill>
                <a:latin typeface="Calibri"/>
                <a:ea typeface="Calibri"/>
                <a:cs typeface="Calibri"/>
                <a:sym typeface="Calibri"/>
              </a:rPr>
              <a:t>A nossa Inspetoria tem uma riqueza e diversidade muito grande, por isso, nesse encontro, vamos nos deter apenas ao nosso Estado, ainda que muitas histórias se entrelacem. Logo, vamos ter a alegria de viver essa festa dos 25 anos com mais intensidade e unidade ainda, no Congresso Inspetorial.</a:t>
            </a:r>
            <a:endParaRPr dirty="0"/>
          </a:p>
          <a:p>
            <a:pPr marL="0" marR="0" lvl="0" indent="0" algn="l" rtl="0">
              <a:spcBef>
                <a:spcPts val="540"/>
              </a:spcBef>
              <a:spcAft>
                <a:spcPts val="0"/>
              </a:spcAft>
              <a:buClr>
                <a:srgbClr val="888888"/>
              </a:buClr>
              <a:buSzPts val="2700"/>
              <a:buFont typeface="Arial"/>
              <a:buNone/>
            </a:pPr>
            <a:endParaRPr sz="2700" b="0" i="0" u="none" strike="noStrike" cap="none" dirty="0">
              <a:solidFill>
                <a:schemeClr val="dk1"/>
              </a:solidFill>
              <a:latin typeface="Calibri"/>
              <a:ea typeface="Calibri"/>
              <a:cs typeface="Calibri"/>
              <a:sym typeface="Calibri"/>
            </a:endParaRPr>
          </a:p>
          <a:p>
            <a:pPr marL="0" marR="0" lvl="0" indent="0" algn="l" rtl="0">
              <a:spcBef>
                <a:spcPts val="540"/>
              </a:spcBef>
              <a:spcAft>
                <a:spcPts val="0"/>
              </a:spcAft>
              <a:buClr>
                <a:schemeClr val="dk1"/>
              </a:buClr>
              <a:buSzPts val="2700"/>
              <a:buFont typeface="Arial"/>
              <a:buNone/>
            </a:pPr>
            <a:r>
              <a:rPr lang="pt-BR" sz="2700" b="1" i="0" u="none" strike="noStrike" cap="none" dirty="0">
                <a:solidFill>
                  <a:schemeClr val="dk1"/>
                </a:solidFill>
                <a:latin typeface="Calibri"/>
                <a:ea typeface="Calibri"/>
                <a:cs typeface="Calibri"/>
                <a:sym typeface="Calibri"/>
              </a:rPr>
              <a:t>Para conhecermos um pouco mais sobre a AJS em nosso Estado, que tal uma dinâmica? Vamos construir uma linha do tempo?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8"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5" name="Google Shape;315;p28"/>
          <p:cNvSpPr txBox="1">
            <a:spLocks noGrp="1"/>
          </p:cNvSpPr>
          <p:nvPr>
            <p:ph type="title"/>
          </p:nvPr>
        </p:nvSpPr>
        <p:spPr>
          <a:xfrm>
            <a:off x="609600" y="485800"/>
            <a:ext cx="109728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pt-BR" b="1" u="sng" dirty="0"/>
              <a:t>A AJS e eu: nossa identidade local</a:t>
            </a:r>
            <a:endParaRPr dirty="0"/>
          </a:p>
        </p:txBody>
      </p:sp>
      <p:pic>
        <p:nvPicPr>
          <p:cNvPr id="316" name="Google Shape;316;p28" descr="Logotipo&#10;&#10;Descrição gerada automaticamente"/>
          <p:cNvPicPr preferRelativeResize="0"/>
          <p:nvPr/>
        </p:nvPicPr>
        <p:blipFill rotWithShape="1">
          <a:blip r:embed="rId4">
            <a:alphaModFix/>
          </a:blip>
          <a:srcRect/>
          <a:stretch/>
        </p:blipFill>
        <p:spPr>
          <a:xfrm>
            <a:off x="10385324" y="5301208"/>
            <a:ext cx="1624367" cy="137259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317" name="Google Shape;317;p28"/>
          <p:cNvSpPr/>
          <p:nvPr/>
        </p:nvSpPr>
        <p:spPr>
          <a:xfrm>
            <a:off x="465584" y="2204864"/>
            <a:ext cx="2030016" cy="540060"/>
          </a:xfrm>
          <a:prstGeom prst="roundRect">
            <a:avLst>
              <a:gd name="adj" fmla="val 16667"/>
            </a:avLst>
          </a:prstGeom>
          <a:solidFill>
            <a:srgbClr val="953734"/>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pic>
        <p:nvPicPr>
          <p:cNvPr id="318" name="Google Shape;318;p28" descr="Mapa"/>
          <p:cNvPicPr preferRelativeResize="0"/>
          <p:nvPr/>
        </p:nvPicPr>
        <p:blipFill rotWithShape="1">
          <a:blip r:embed="rId5">
            <a:alphaModFix/>
          </a:blip>
          <a:srcRect/>
          <a:stretch/>
        </p:blipFill>
        <p:spPr>
          <a:xfrm>
            <a:off x="9304618" y="242745"/>
            <a:ext cx="1874023" cy="2534340"/>
          </a:xfrm>
          <a:prstGeom prst="rect">
            <a:avLst/>
          </a:prstGeom>
          <a:noFill/>
          <a:ln>
            <a:noFill/>
          </a:ln>
        </p:spPr>
      </p:pic>
      <p:sp>
        <p:nvSpPr>
          <p:cNvPr id="319" name="Google Shape;319;p28"/>
          <p:cNvSpPr txBox="1">
            <a:spLocks noGrp="1"/>
          </p:cNvSpPr>
          <p:nvPr>
            <p:ph type="body" idx="1"/>
          </p:nvPr>
        </p:nvSpPr>
        <p:spPr>
          <a:xfrm>
            <a:off x="609600" y="2215405"/>
            <a:ext cx="10972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700"/>
              <a:buNone/>
            </a:pPr>
            <a:r>
              <a:rPr lang="pt-BR" sz="2700" b="1" dirty="0">
                <a:solidFill>
                  <a:schemeClr val="lt1"/>
                </a:solidFill>
              </a:rPr>
              <a:t>Animador:</a:t>
            </a:r>
            <a:endParaRPr dirty="0"/>
          </a:p>
          <a:p>
            <a:pPr marL="0" lvl="0" indent="0" algn="l" rtl="0">
              <a:spcBef>
                <a:spcPts val="540"/>
              </a:spcBef>
              <a:spcAft>
                <a:spcPts val="0"/>
              </a:spcAft>
              <a:buClr>
                <a:schemeClr val="dk1"/>
              </a:buClr>
              <a:buSzPts val="2700"/>
              <a:buNone/>
            </a:pPr>
            <a:r>
              <a:rPr lang="pt-BR" sz="2700" dirty="0"/>
              <a:t>Como foi possível perceber com a montagem da linha do tempo, centenas de jovens já passaram por nossos grupos nesses 25 anos de caminhada. Atualmente, temos junto de nós religiosos e religiosas, assessores de pastoral, salesianos cooperadores e famílias formadas por pessoas que um dia já foram jovens e adolescentes, assim como nós. Somos todos parte desse movimento que torna real o sonho de Dom Bosco, ou seja, a salvação da juventude, pela vivência de uma espiritualidade simples e profunda.</a:t>
            </a:r>
            <a:endParaRPr dirty="0"/>
          </a:p>
          <a:p>
            <a:pPr marL="0" lvl="0" indent="0" algn="l" rtl="0">
              <a:spcBef>
                <a:spcPts val="540"/>
              </a:spcBef>
              <a:spcAft>
                <a:spcPts val="0"/>
              </a:spcAft>
              <a:buClr>
                <a:schemeClr val="dk1"/>
              </a:buClr>
              <a:buSzPts val="2700"/>
              <a:buNone/>
            </a:pPr>
            <a:endParaRPr sz="2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9"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25" name="Google Shape;325;p29" descr="Logotipo&#10;&#10;Descrição gerada automaticamente"/>
          <p:cNvPicPr preferRelativeResize="0"/>
          <p:nvPr/>
        </p:nvPicPr>
        <p:blipFill rotWithShape="1">
          <a:blip r:embed="rId4">
            <a:alphaModFix/>
          </a:blip>
          <a:srcRect/>
          <a:stretch/>
        </p:blipFill>
        <p:spPr>
          <a:xfrm>
            <a:off x="10385324" y="5301208"/>
            <a:ext cx="1624367" cy="137259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326" name="Google Shape;326;p29" descr="Ícone&#10;&#10;Descrição gerada automaticamente"/>
          <p:cNvPicPr preferRelativeResize="0"/>
          <p:nvPr/>
        </p:nvPicPr>
        <p:blipFill rotWithShape="1">
          <a:blip r:embed="rId5">
            <a:alphaModFix/>
          </a:blip>
          <a:srcRect/>
          <a:stretch/>
        </p:blipFill>
        <p:spPr>
          <a:xfrm>
            <a:off x="-3803" y="4771654"/>
            <a:ext cx="4357038" cy="2904692"/>
          </a:xfrm>
          <a:prstGeom prst="rect">
            <a:avLst/>
          </a:prstGeom>
          <a:noFill/>
          <a:ln>
            <a:noFill/>
          </a:ln>
        </p:spPr>
      </p:pic>
      <p:pic>
        <p:nvPicPr>
          <p:cNvPr id="327" name="Google Shape;327;p29"/>
          <p:cNvPicPr preferRelativeResize="0"/>
          <p:nvPr/>
        </p:nvPicPr>
        <p:blipFill rotWithShape="1">
          <a:blip r:embed="rId6">
            <a:alphaModFix/>
          </a:blip>
          <a:srcRect/>
          <a:stretch/>
        </p:blipFill>
        <p:spPr>
          <a:xfrm>
            <a:off x="5640102" y="-41539"/>
            <a:ext cx="9490443" cy="6093296"/>
          </a:xfrm>
          <a:prstGeom prst="rect">
            <a:avLst/>
          </a:prstGeom>
          <a:noFill/>
          <a:ln>
            <a:noFill/>
          </a:ln>
        </p:spPr>
      </p:pic>
      <p:sp>
        <p:nvSpPr>
          <p:cNvPr id="328" name="Google Shape;328;p29"/>
          <p:cNvSpPr txBox="1">
            <a:spLocks noGrp="1"/>
          </p:cNvSpPr>
          <p:nvPr>
            <p:ph type="body" idx="1"/>
          </p:nvPr>
        </p:nvSpPr>
        <p:spPr>
          <a:xfrm>
            <a:off x="193960" y="455861"/>
            <a:ext cx="7296693" cy="509849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700"/>
              <a:buNone/>
            </a:pPr>
            <a:r>
              <a:rPr lang="pt-BR" sz="2700" dirty="0"/>
              <a:t>Assim, somos convidados a reconhecer nosso papel central e de protagonismo, que torna nosso grupo vivo e capaz de transbordar o amor de Deus. Portanto, para concluir nosso encontro, escolha um momento ou pessoa muito especial dentro da sua caminhada na AJS e escreva de maneira breve sobre essa memória em uma folha de papel.</a:t>
            </a:r>
            <a:endParaRPr dirty="0"/>
          </a:p>
          <a:p>
            <a:pPr marL="0" lvl="0" indent="0" algn="ctr" rtl="0">
              <a:spcBef>
                <a:spcPts val="540"/>
              </a:spcBef>
              <a:spcAft>
                <a:spcPts val="0"/>
              </a:spcAft>
              <a:buClr>
                <a:schemeClr val="dk1"/>
              </a:buClr>
              <a:buSzPts val="2700"/>
              <a:buNone/>
            </a:pPr>
            <a:endParaRPr sz="2700" b="1" dirty="0"/>
          </a:p>
          <a:p>
            <a:pPr marL="0" lvl="0" indent="0" algn="l" rtl="0">
              <a:spcBef>
                <a:spcPts val="540"/>
              </a:spcBef>
              <a:spcAft>
                <a:spcPts val="0"/>
              </a:spcAft>
              <a:buClr>
                <a:schemeClr val="dk1"/>
              </a:buClr>
              <a:buSzPts val="2700"/>
              <a:buNone/>
            </a:pPr>
            <a:r>
              <a:rPr lang="pt-BR" sz="2700" b="1" dirty="0"/>
              <a:t>Depois, escreva também uma prece ou palavra que resuma seu desejo para a AJS. Por fim, vamos ofertá-la aos pés de Nossa Senhora Auxiliadora</a:t>
            </a:r>
            <a:br>
              <a:rPr lang="pt-BR" sz="2700" b="1" dirty="0"/>
            </a:br>
            <a:r>
              <a:rPr lang="pt-BR" sz="2700" b="1" dirty="0"/>
              <a:t>e de Dom Bosco. </a:t>
            </a:r>
            <a:endParaRPr dirty="0"/>
          </a:p>
          <a:p>
            <a:pPr marL="0" lvl="0" indent="0" algn="l" rtl="0">
              <a:spcBef>
                <a:spcPts val="540"/>
              </a:spcBef>
              <a:spcAft>
                <a:spcPts val="0"/>
              </a:spcAft>
              <a:buClr>
                <a:schemeClr val="dk1"/>
              </a:buClr>
              <a:buSzPts val="2700"/>
              <a:buNone/>
            </a:pPr>
            <a:endParaRPr sz="2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5" name="Google Shape;105;p3"/>
          <p:cNvSpPr txBox="1">
            <a:spLocks noGrp="1"/>
          </p:cNvSpPr>
          <p:nvPr>
            <p:ph type="body" idx="1"/>
          </p:nvPr>
        </p:nvSpPr>
        <p:spPr>
          <a:xfrm>
            <a:off x="439955" y="995048"/>
            <a:ext cx="5983768" cy="567763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pt-BR" sz="2800" dirty="0"/>
              <a:t>O próprio Dom Bosco, além de estar no meio dos meninos no oratório, resolver questões burocráticas e ministrar os sacramentos, ainda encontrava tempo, à noite, para escrever cartas, orientações, e manter registros de tudo o que se fazia por ali, e é por isso que hoje temos obras tão ricas para a congregação, como as </a:t>
            </a:r>
            <a:r>
              <a:rPr lang="pt-BR" sz="2800" b="1" i="1" dirty="0"/>
              <a:t>“Memórias do Oratório de São Francisco de Sales”</a:t>
            </a:r>
            <a:br>
              <a:rPr lang="pt-BR" sz="2800" b="1" i="1" dirty="0"/>
            </a:br>
            <a:r>
              <a:rPr lang="pt-BR" sz="2800" dirty="0"/>
              <a:t>e o livro </a:t>
            </a:r>
            <a:r>
              <a:rPr lang="pt-BR" sz="2800" b="1" i="1" dirty="0"/>
              <a:t>“Vidas de jovens”.</a:t>
            </a:r>
            <a:endParaRPr dirty="0"/>
          </a:p>
          <a:p>
            <a:pPr marL="0" lvl="0" indent="0" algn="l" rtl="0">
              <a:spcBef>
                <a:spcPts val="560"/>
              </a:spcBef>
              <a:spcAft>
                <a:spcPts val="0"/>
              </a:spcAft>
              <a:buClr>
                <a:schemeClr val="dk1"/>
              </a:buClr>
              <a:buSzPts val="2800"/>
              <a:buNone/>
            </a:pPr>
            <a:endParaRPr sz="2800" dirty="0"/>
          </a:p>
        </p:txBody>
      </p:sp>
      <p:pic>
        <p:nvPicPr>
          <p:cNvPr id="106" name="Google Shape;106;p3" descr="Desenho de uma pessoa&#10;&#10;Descrição gerada automaticamente com confiança média"/>
          <p:cNvPicPr preferRelativeResize="0"/>
          <p:nvPr/>
        </p:nvPicPr>
        <p:blipFill rotWithShape="1">
          <a:blip r:embed="rId4">
            <a:alphaModFix/>
          </a:blip>
          <a:srcRect l="21560" r="19254" b="2385"/>
          <a:stretch/>
        </p:blipFill>
        <p:spPr>
          <a:xfrm>
            <a:off x="7105420" y="1040397"/>
            <a:ext cx="4527063" cy="4893837"/>
          </a:xfrm>
          <a:custGeom>
            <a:avLst/>
            <a:gdLst/>
            <a:ahLst/>
            <a:cxnLst/>
            <a:rect l="l" t="t" r="r" b="b"/>
            <a:pathLst>
              <a:path w="4527063" h="4893837" fill="none" extrusionOk="0">
                <a:moveTo>
                  <a:pt x="0" y="0"/>
                </a:moveTo>
                <a:cubicBezTo>
                  <a:pt x="208127" y="-39229"/>
                  <a:pt x="217645" y="26813"/>
                  <a:pt x="430071" y="0"/>
                </a:cubicBezTo>
                <a:cubicBezTo>
                  <a:pt x="642497" y="-26813"/>
                  <a:pt x="813681" y="16882"/>
                  <a:pt x="950683" y="0"/>
                </a:cubicBezTo>
                <a:cubicBezTo>
                  <a:pt x="1087685" y="-16882"/>
                  <a:pt x="1355754" y="57630"/>
                  <a:pt x="1471295" y="0"/>
                </a:cubicBezTo>
                <a:cubicBezTo>
                  <a:pt x="1586836" y="-57630"/>
                  <a:pt x="1922199" y="67800"/>
                  <a:pt x="2127720" y="0"/>
                </a:cubicBezTo>
                <a:cubicBezTo>
                  <a:pt x="2333242" y="-67800"/>
                  <a:pt x="2497588" y="54938"/>
                  <a:pt x="2784144" y="0"/>
                </a:cubicBezTo>
                <a:cubicBezTo>
                  <a:pt x="3070700" y="-54938"/>
                  <a:pt x="3115232" y="42426"/>
                  <a:pt x="3259485" y="0"/>
                </a:cubicBezTo>
                <a:cubicBezTo>
                  <a:pt x="3403738" y="-42426"/>
                  <a:pt x="3656110" y="21428"/>
                  <a:pt x="3780098" y="0"/>
                </a:cubicBezTo>
                <a:cubicBezTo>
                  <a:pt x="3904086" y="-21428"/>
                  <a:pt x="4366585" y="37593"/>
                  <a:pt x="4527063" y="0"/>
                </a:cubicBezTo>
                <a:cubicBezTo>
                  <a:pt x="4568523" y="126744"/>
                  <a:pt x="4510037" y="300425"/>
                  <a:pt x="4527063" y="592698"/>
                </a:cubicBezTo>
                <a:cubicBezTo>
                  <a:pt x="4544089" y="884971"/>
                  <a:pt x="4522652" y="927687"/>
                  <a:pt x="4527063" y="1234334"/>
                </a:cubicBezTo>
                <a:cubicBezTo>
                  <a:pt x="4531474" y="1540981"/>
                  <a:pt x="4505952" y="1465023"/>
                  <a:pt x="4527063" y="1631279"/>
                </a:cubicBezTo>
                <a:cubicBezTo>
                  <a:pt x="4548174" y="1797536"/>
                  <a:pt x="4481661" y="2057802"/>
                  <a:pt x="4527063" y="2272915"/>
                </a:cubicBezTo>
                <a:cubicBezTo>
                  <a:pt x="4572465" y="2488028"/>
                  <a:pt x="4469844" y="2728174"/>
                  <a:pt x="4527063" y="2865613"/>
                </a:cubicBezTo>
                <a:cubicBezTo>
                  <a:pt x="4584282" y="3003052"/>
                  <a:pt x="4506573" y="3176877"/>
                  <a:pt x="4527063" y="3262558"/>
                </a:cubicBezTo>
                <a:cubicBezTo>
                  <a:pt x="4547553" y="3348239"/>
                  <a:pt x="4462457" y="3661893"/>
                  <a:pt x="4527063" y="3806318"/>
                </a:cubicBezTo>
                <a:cubicBezTo>
                  <a:pt x="4591669" y="3950743"/>
                  <a:pt x="4498521" y="4226261"/>
                  <a:pt x="4527063" y="4350077"/>
                </a:cubicBezTo>
                <a:cubicBezTo>
                  <a:pt x="4555605" y="4473893"/>
                  <a:pt x="4514727" y="4735462"/>
                  <a:pt x="4527063" y="4893837"/>
                </a:cubicBezTo>
                <a:cubicBezTo>
                  <a:pt x="4370382" y="4898489"/>
                  <a:pt x="4259744" y="4878429"/>
                  <a:pt x="4096992" y="4893837"/>
                </a:cubicBezTo>
                <a:cubicBezTo>
                  <a:pt x="3934240" y="4909245"/>
                  <a:pt x="3694167" y="4842839"/>
                  <a:pt x="3531109" y="4893837"/>
                </a:cubicBezTo>
                <a:cubicBezTo>
                  <a:pt x="3368051" y="4944835"/>
                  <a:pt x="3220116" y="4889453"/>
                  <a:pt x="2965226" y="4893837"/>
                </a:cubicBezTo>
                <a:cubicBezTo>
                  <a:pt x="2710336" y="4898221"/>
                  <a:pt x="2442909" y="4842329"/>
                  <a:pt x="2308802" y="4893837"/>
                </a:cubicBezTo>
                <a:cubicBezTo>
                  <a:pt x="2174695" y="4945345"/>
                  <a:pt x="1891221" y="4816000"/>
                  <a:pt x="1652378" y="4893837"/>
                </a:cubicBezTo>
                <a:cubicBezTo>
                  <a:pt x="1413535" y="4971674"/>
                  <a:pt x="1291411" y="4822742"/>
                  <a:pt x="995954" y="4893837"/>
                </a:cubicBezTo>
                <a:cubicBezTo>
                  <a:pt x="700497" y="4964932"/>
                  <a:pt x="652439" y="4846058"/>
                  <a:pt x="520612" y="4893837"/>
                </a:cubicBezTo>
                <a:cubicBezTo>
                  <a:pt x="388785" y="4941616"/>
                  <a:pt x="258052" y="4890363"/>
                  <a:pt x="0" y="4893837"/>
                </a:cubicBezTo>
                <a:cubicBezTo>
                  <a:pt x="-2251" y="4717299"/>
                  <a:pt x="830" y="4637846"/>
                  <a:pt x="0" y="4496892"/>
                </a:cubicBezTo>
                <a:cubicBezTo>
                  <a:pt x="-830" y="4355938"/>
                  <a:pt x="350" y="4223761"/>
                  <a:pt x="0" y="4051010"/>
                </a:cubicBezTo>
                <a:cubicBezTo>
                  <a:pt x="-350" y="3878259"/>
                  <a:pt x="59298" y="3730183"/>
                  <a:pt x="0" y="3458311"/>
                </a:cubicBezTo>
                <a:cubicBezTo>
                  <a:pt x="-59298" y="3186439"/>
                  <a:pt x="14510" y="3005517"/>
                  <a:pt x="0" y="2816675"/>
                </a:cubicBezTo>
                <a:cubicBezTo>
                  <a:pt x="-14510" y="2627833"/>
                  <a:pt x="17223" y="2400634"/>
                  <a:pt x="0" y="2223977"/>
                </a:cubicBezTo>
                <a:cubicBezTo>
                  <a:pt x="-17223" y="2047320"/>
                  <a:pt x="61352" y="1858404"/>
                  <a:pt x="0" y="1680217"/>
                </a:cubicBezTo>
                <a:cubicBezTo>
                  <a:pt x="-61352" y="1502030"/>
                  <a:pt x="34021" y="1385681"/>
                  <a:pt x="0" y="1185396"/>
                </a:cubicBezTo>
                <a:cubicBezTo>
                  <a:pt x="-34021" y="985111"/>
                  <a:pt x="18367" y="979399"/>
                  <a:pt x="0" y="788452"/>
                </a:cubicBezTo>
                <a:cubicBezTo>
                  <a:pt x="-18367" y="597505"/>
                  <a:pt x="30575" y="273733"/>
                  <a:pt x="0" y="0"/>
                </a:cubicBezTo>
                <a:close/>
              </a:path>
              <a:path w="4527063" h="4893837" extrusionOk="0">
                <a:moveTo>
                  <a:pt x="0" y="0"/>
                </a:moveTo>
                <a:cubicBezTo>
                  <a:pt x="309638" y="-53298"/>
                  <a:pt x="514799" y="33728"/>
                  <a:pt x="656424" y="0"/>
                </a:cubicBezTo>
                <a:cubicBezTo>
                  <a:pt x="798049" y="-33728"/>
                  <a:pt x="1057330" y="4849"/>
                  <a:pt x="1222307" y="0"/>
                </a:cubicBezTo>
                <a:cubicBezTo>
                  <a:pt x="1387284" y="-4849"/>
                  <a:pt x="1515882" y="31518"/>
                  <a:pt x="1652378" y="0"/>
                </a:cubicBezTo>
                <a:cubicBezTo>
                  <a:pt x="1788874" y="-31518"/>
                  <a:pt x="1962353" y="41355"/>
                  <a:pt x="2172990" y="0"/>
                </a:cubicBezTo>
                <a:cubicBezTo>
                  <a:pt x="2383627" y="-41355"/>
                  <a:pt x="2651352" y="46695"/>
                  <a:pt x="2784144" y="0"/>
                </a:cubicBezTo>
                <a:cubicBezTo>
                  <a:pt x="2916936" y="-46695"/>
                  <a:pt x="3138350" y="62373"/>
                  <a:pt x="3350027" y="0"/>
                </a:cubicBezTo>
                <a:cubicBezTo>
                  <a:pt x="3561704" y="-62373"/>
                  <a:pt x="3681880" y="31415"/>
                  <a:pt x="3870639" y="0"/>
                </a:cubicBezTo>
                <a:cubicBezTo>
                  <a:pt x="4059398" y="-31415"/>
                  <a:pt x="4351783" y="56330"/>
                  <a:pt x="4527063" y="0"/>
                </a:cubicBezTo>
                <a:cubicBezTo>
                  <a:pt x="4565420" y="219099"/>
                  <a:pt x="4501201" y="322175"/>
                  <a:pt x="4527063" y="445883"/>
                </a:cubicBezTo>
                <a:cubicBezTo>
                  <a:pt x="4552925" y="569591"/>
                  <a:pt x="4486999" y="779970"/>
                  <a:pt x="4527063" y="1087519"/>
                </a:cubicBezTo>
                <a:cubicBezTo>
                  <a:pt x="4567127" y="1395068"/>
                  <a:pt x="4505734" y="1440410"/>
                  <a:pt x="4527063" y="1631279"/>
                </a:cubicBezTo>
                <a:cubicBezTo>
                  <a:pt x="4548392" y="1822148"/>
                  <a:pt x="4471526" y="2076246"/>
                  <a:pt x="4527063" y="2223977"/>
                </a:cubicBezTo>
                <a:cubicBezTo>
                  <a:pt x="4582600" y="2371708"/>
                  <a:pt x="4521490" y="2543001"/>
                  <a:pt x="4527063" y="2669860"/>
                </a:cubicBezTo>
                <a:cubicBezTo>
                  <a:pt x="4532636" y="2796719"/>
                  <a:pt x="4485729" y="3083785"/>
                  <a:pt x="4527063" y="3213620"/>
                </a:cubicBezTo>
                <a:cubicBezTo>
                  <a:pt x="4568397" y="3343455"/>
                  <a:pt x="4486553" y="3444312"/>
                  <a:pt x="4527063" y="3610564"/>
                </a:cubicBezTo>
                <a:cubicBezTo>
                  <a:pt x="4567573" y="3776816"/>
                  <a:pt x="4469309" y="4111489"/>
                  <a:pt x="4527063" y="4252201"/>
                </a:cubicBezTo>
                <a:cubicBezTo>
                  <a:pt x="4584817" y="4392913"/>
                  <a:pt x="4499643" y="4645263"/>
                  <a:pt x="4527063" y="4893837"/>
                </a:cubicBezTo>
                <a:cubicBezTo>
                  <a:pt x="4244365" y="4899504"/>
                  <a:pt x="4079146" y="4876031"/>
                  <a:pt x="3961180" y="4893837"/>
                </a:cubicBezTo>
                <a:cubicBezTo>
                  <a:pt x="3843214" y="4911643"/>
                  <a:pt x="3456583" y="4876938"/>
                  <a:pt x="3304756" y="4893837"/>
                </a:cubicBezTo>
                <a:cubicBezTo>
                  <a:pt x="3152929" y="4910736"/>
                  <a:pt x="2976326" y="4846384"/>
                  <a:pt x="2874685" y="4893837"/>
                </a:cubicBezTo>
                <a:cubicBezTo>
                  <a:pt x="2773044" y="4941290"/>
                  <a:pt x="2508049" y="4857860"/>
                  <a:pt x="2399343" y="4893837"/>
                </a:cubicBezTo>
                <a:cubicBezTo>
                  <a:pt x="2290637" y="4929814"/>
                  <a:pt x="1923308" y="4848534"/>
                  <a:pt x="1788190" y="4893837"/>
                </a:cubicBezTo>
                <a:cubicBezTo>
                  <a:pt x="1653072" y="4939140"/>
                  <a:pt x="1445092" y="4855501"/>
                  <a:pt x="1312848" y="4893837"/>
                </a:cubicBezTo>
                <a:cubicBezTo>
                  <a:pt x="1180604" y="4932173"/>
                  <a:pt x="937831" y="4855793"/>
                  <a:pt x="792236" y="4893837"/>
                </a:cubicBezTo>
                <a:cubicBezTo>
                  <a:pt x="646641" y="4931881"/>
                  <a:pt x="209174" y="4889238"/>
                  <a:pt x="0" y="4893837"/>
                </a:cubicBezTo>
                <a:cubicBezTo>
                  <a:pt x="-33788" y="4636770"/>
                  <a:pt x="46856" y="4464645"/>
                  <a:pt x="0" y="4301139"/>
                </a:cubicBezTo>
                <a:cubicBezTo>
                  <a:pt x="-46856" y="4137633"/>
                  <a:pt x="44267" y="3854879"/>
                  <a:pt x="0" y="3708441"/>
                </a:cubicBezTo>
                <a:cubicBezTo>
                  <a:pt x="-44267" y="3562003"/>
                  <a:pt x="12313" y="3455293"/>
                  <a:pt x="0" y="3311496"/>
                </a:cubicBezTo>
                <a:cubicBezTo>
                  <a:pt x="-12313" y="3167699"/>
                  <a:pt x="15751" y="2945450"/>
                  <a:pt x="0" y="2816675"/>
                </a:cubicBezTo>
                <a:cubicBezTo>
                  <a:pt x="-15751" y="2687900"/>
                  <a:pt x="64015" y="2445137"/>
                  <a:pt x="0" y="2272915"/>
                </a:cubicBezTo>
                <a:cubicBezTo>
                  <a:pt x="-64015" y="2100693"/>
                  <a:pt x="42867" y="1882273"/>
                  <a:pt x="0" y="1778094"/>
                </a:cubicBezTo>
                <a:cubicBezTo>
                  <a:pt x="-42867" y="1673915"/>
                  <a:pt x="36077" y="1443725"/>
                  <a:pt x="0" y="1136458"/>
                </a:cubicBezTo>
                <a:cubicBezTo>
                  <a:pt x="-36077" y="829191"/>
                  <a:pt x="22204" y="834104"/>
                  <a:pt x="0" y="690575"/>
                </a:cubicBezTo>
                <a:cubicBezTo>
                  <a:pt x="-22204" y="547046"/>
                  <a:pt x="56355" y="279242"/>
                  <a:pt x="0" y="0"/>
                </a:cubicBezTo>
                <a:close/>
              </a:path>
            </a:pathLst>
          </a:custGeom>
          <a:noFill/>
          <a:ln w="76200" cap="flat" cmpd="sng">
            <a:solidFill>
              <a:srgbClr val="00B0F0"/>
            </a:solidFill>
            <a:prstDash val="solid"/>
            <a:round/>
            <a:headEnd type="none" w="sm" len="sm"/>
            <a:tailEnd type="none" w="sm" len="sm"/>
          </a:ln>
        </p:spPr>
      </p:pic>
      <p:pic>
        <p:nvPicPr>
          <p:cNvPr id="107" name="Google Shape;107;p3" descr="Uma imagem contendo Calendário&#10;&#10;Descrição gerada automaticamente"/>
          <p:cNvPicPr preferRelativeResize="0"/>
          <p:nvPr/>
        </p:nvPicPr>
        <p:blipFill rotWithShape="1">
          <a:blip r:embed="rId5">
            <a:alphaModFix/>
          </a:blip>
          <a:srcRect/>
          <a:stretch/>
        </p:blipFill>
        <p:spPr>
          <a:xfrm>
            <a:off x="6739200" y="302726"/>
            <a:ext cx="1426635" cy="2051790"/>
          </a:xfrm>
          <a:prstGeom prst="rect">
            <a:avLst/>
          </a:prstGeom>
          <a:noFill/>
          <a:ln>
            <a:noFill/>
          </a:ln>
          <a:effectLst>
            <a:outerShdw blurRad="50800" dist="50800" dir="5400000" algn="ctr" rotWithShape="0">
              <a:srgbClr val="000000">
                <a:alpha val="29803"/>
              </a:srgbClr>
            </a:outerShdw>
          </a:effectLst>
        </p:spPr>
      </p:pic>
      <p:pic>
        <p:nvPicPr>
          <p:cNvPr id="108" name="Google Shape;108;p3" descr="Uma imagem contendo Site&#10;&#10;Descrição gerada automaticamente"/>
          <p:cNvPicPr preferRelativeResize="0"/>
          <p:nvPr/>
        </p:nvPicPr>
        <p:blipFill rotWithShape="1">
          <a:blip r:embed="rId6">
            <a:alphaModFix/>
          </a:blip>
          <a:srcRect/>
          <a:stretch/>
        </p:blipFill>
        <p:spPr>
          <a:xfrm>
            <a:off x="7824192" y="1412776"/>
            <a:ext cx="1426635" cy="1883479"/>
          </a:xfrm>
          <a:prstGeom prst="rect">
            <a:avLst/>
          </a:prstGeom>
          <a:noFill/>
          <a:ln>
            <a:noFill/>
          </a:ln>
          <a:effectLst>
            <a:outerShdw blurRad="50800" dist="50800" dir="5400000" sx="101000" sy="101000" algn="ctr" rotWithShape="0">
              <a:srgbClr val="000000">
                <a:alpha val="36862"/>
              </a:srgbClr>
            </a:outerShdw>
          </a:effectLst>
        </p:spPr>
      </p:pic>
      <p:sp>
        <p:nvSpPr>
          <p:cNvPr id="109" name="Google Shape;109;p3"/>
          <p:cNvSpPr/>
          <p:nvPr/>
        </p:nvSpPr>
        <p:spPr>
          <a:xfrm>
            <a:off x="-96688" y="0"/>
            <a:ext cx="9937104" cy="116632"/>
          </a:xfrm>
          <a:prstGeom prst="roundRect">
            <a:avLst>
              <a:gd name="adj" fmla="val 16667"/>
            </a:avLst>
          </a:prstGeom>
          <a:solidFill>
            <a:srgbClr val="345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0" name="Google Shape;110;p3"/>
          <p:cNvSpPr/>
          <p:nvPr/>
        </p:nvSpPr>
        <p:spPr>
          <a:xfrm>
            <a:off x="-45687" y="6749716"/>
            <a:ext cx="2922551" cy="116632"/>
          </a:xfrm>
          <a:prstGeom prst="roundRect">
            <a:avLst>
              <a:gd name="adj" fmla="val 16667"/>
            </a:avLst>
          </a:prstGeom>
          <a:solidFill>
            <a:srgbClr val="345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dirty="0"/>
          </a:p>
        </p:txBody>
      </p:sp>
      <p:sp>
        <p:nvSpPr>
          <p:cNvPr id="334" name="Google Shape;334;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1"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0" name="Google Shape;340;p31"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341" name="Google Shape;341;p31"/>
          <p:cNvSpPr/>
          <p:nvPr/>
        </p:nvSpPr>
        <p:spPr>
          <a:xfrm>
            <a:off x="609600" y="1484784"/>
            <a:ext cx="2030016" cy="540060"/>
          </a:xfrm>
          <a:prstGeom prst="roundRect">
            <a:avLst>
              <a:gd name="adj" fmla="val 16667"/>
            </a:avLst>
          </a:prstGeom>
          <a:solidFill>
            <a:srgbClr val="953734"/>
          </a:solidFill>
          <a:ln w="38100" cap="flat" cmpd="sng">
            <a:solidFill>
              <a:srgbClr val="C1C5D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highlight>
                <a:srgbClr val="008000"/>
              </a:highlight>
              <a:latin typeface="Calibri"/>
              <a:ea typeface="Calibri"/>
              <a:cs typeface="Calibri"/>
              <a:sym typeface="Calibri"/>
            </a:endParaRPr>
          </a:p>
        </p:txBody>
      </p:sp>
      <p:sp>
        <p:nvSpPr>
          <p:cNvPr id="342" name="Google Shape;342;p31"/>
          <p:cNvSpPr txBox="1">
            <a:spLocks noGrp="1"/>
          </p:cNvSpPr>
          <p:nvPr>
            <p:ph type="body" idx="1"/>
          </p:nvPr>
        </p:nvSpPr>
        <p:spPr>
          <a:xfrm>
            <a:off x="637326" y="1437556"/>
            <a:ext cx="553303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pt-BR" b="1" dirty="0">
                <a:solidFill>
                  <a:schemeClr val="lt1"/>
                </a:solidFill>
              </a:rPr>
              <a:t>Animador:</a:t>
            </a:r>
            <a:endParaRPr dirty="0"/>
          </a:p>
          <a:p>
            <a:pPr marL="0" lvl="0" indent="0" algn="l" rtl="0">
              <a:spcBef>
                <a:spcPts val="640"/>
              </a:spcBef>
              <a:spcAft>
                <a:spcPts val="0"/>
              </a:spcAft>
              <a:buClr>
                <a:schemeClr val="dk1"/>
              </a:buClr>
              <a:buSzPts val="3200"/>
              <a:buNone/>
            </a:pPr>
            <a:r>
              <a:rPr lang="pt-BR" dirty="0"/>
              <a:t>Como forma de agradecimento e pedindo por nossa AJS, vamos saudar “àquela que tudo fez”, como Mamãe Margarida nos ensinou: </a:t>
            </a:r>
            <a:r>
              <a:rPr lang="pt-BR" b="1" dirty="0"/>
              <a:t>rezando três ave-marias…</a:t>
            </a:r>
            <a:endParaRPr dirty="0"/>
          </a:p>
          <a:p>
            <a:pPr marL="342900" lvl="0" indent="-139700" algn="l" rtl="0">
              <a:spcBef>
                <a:spcPts val="640"/>
              </a:spcBef>
              <a:spcAft>
                <a:spcPts val="0"/>
              </a:spcAft>
              <a:buClr>
                <a:schemeClr val="dk1"/>
              </a:buClr>
              <a:buSzPts val="3200"/>
              <a:buNone/>
            </a:pPr>
            <a:endParaRPr dirty="0"/>
          </a:p>
        </p:txBody>
      </p:sp>
      <p:pic>
        <p:nvPicPr>
          <p:cNvPr id="343" name="Google Shape;343;p31" descr="Uma imagem contendo pessoa, segurando, homem, em pé&#10;&#10;Descrição gerada automaticamente"/>
          <p:cNvPicPr preferRelativeResize="0"/>
          <p:nvPr/>
        </p:nvPicPr>
        <p:blipFill rotWithShape="1">
          <a:blip r:embed="rId5">
            <a:alphaModFix/>
          </a:blip>
          <a:srcRect/>
          <a:stretch/>
        </p:blipFill>
        <p:spPr>
          <a:xfrm flipH="1">
            <a:off x="6096000" y="404664"/>
            <a:ext cx="4560655" cy="8925294"/>
          </a:xfrm>
          <a:prstGeom prst="rect">
            <a:avLst/>
          </a:prstGeom>
          <a:noFill/>
          <a:ln>
            <a:noFill/>
          </a:ln>
        </p:spPr>
      </p:pic>
      <p:sp>
        <p:nvSpPr>
          <p:cNvPr id="344" name="Google Shape;344;p31"/>
          <p:cNvSpPr/>
          <p:nvPr/>
        </p:nvSpPr>
        <p:spPr>
          <a:xfrm>
            <a:off x="-96688" y="0"/>
            <a:ext cx="9937104" cy="116632"/>
          </a:xfrm>
          <a:custGeom>
            <a:avLst/>
            <a:gdLst/>
            <a:ahLst/>
            <a:cxnLst/>
            <a:rect l="l" t="t" r="r" b="b"/>
            <a:pathLst>
              <a:path w="9937104" h="116632" fill="none" extrusionOk="0">
                <a:moveTo>
                  <a:pt x="0" y="19439"/>
                </a:moveTo>
                <a:cubicBezTo>
                  <a:pt x="1635" y="7710"/>
                  <a:pt x="9153" y="-831"/>
                  <a:pt x="19439" y="0"/>
                </a:cubicBezTo>
                <a:cubicBezTo>
                  <a:pt x="106118" y="-9847"/>
                  <a:pt x="223610" y="32756"/>
                  <a:pt x="304741" y="0"/>
                </a:cubicBezTo>
                <a:cubicBezTo>
                  <a:pt x="385872" y="-32756"/>
                  <a:pt x="794036" y="60313"/>
                  <a:pt x="1084954" y="0"/>
                </a:cubicBezTo>
                <a:cubicBezTo>
                  <a:pt x="1375872" y="-60313"/>
                  <a:pt x="1611315" y="80409"/>
                  <a:pt x="1766185" y="0"/>
                </a:cubicBezTo>
                <a:cubicBezTo>
                  <a:pt x="1921055" y="-80409"/>
                  <a:pt x="2212405" y="81720"/>
                  <a:pt x="2546398" y="0"/>
                </a:cubicBezTo>
                <a:cubicBezTo>
                  <a:pt x="2880391" y="-81720"/>
                  <a:pt x="2834399" y="16420"/>
                  <a:pt x="3029664" y="0"/>
                </a:cubicBezTo>
                <a:cubicBezTo>
                  <a:pt x="3224929" y="-16420"/>
                  <a:pt x="3414504" y="14762"/>
                  <a:pt x="3611913" y="0"/>
                </a:cubicBezTo>
                <a:cubicBezTo>
                  <a:pt x="3809322" y="-14762"/>
                  <a:pt x="3845129" y="34114"/>
                  <a:pt x="3996197" y="0"/>
                </a:cubicBezTo>
                <a:cubicBezTo>
                  <a:pt x="4147265" y="-34114"/>
                  <a:pt x="4262535" y="37683"/>
                  <a:pt x="4479463" y="0"/>
                </a:cubicBezTo>
                <a:cubicBezTo>
                  <a:pt x="4696391" y="-37683"/>
                  <a:pt x="5091813" y="3987"/>
                  <a:pt x="5259676" y="0"/>
                </a:cubicBezTo>
                <a:cubicBezTo>
                  <a:pt x="5427539" y="-3987"/>
                  <a:pt x="5585175" y="18015"/>
                  <a:pt x="5742943" y="0"/>
                </a:cubicBezTo>
                <a:cubicBezTo>
                  <a:pt x="5900711" y="-18015"/>
                  <a:pt x="6149455" y="74120"/>
                  <a:pt x="6523156" y="0"/>
                </a:cubicBezTo>
                <a:cubicBezTo>
                  <a:pt x="6896857" y="-74120"/>
                  <a:pt x="6838396" y="49372"/>
                  <a:pt x="7006422" y="0"/>
                </a:cubicBezTo>
                <a:cubicBezTo>
                  <a:pt x="7174448" y="-49372"/>
                  <a:pt x="7300707" y="24492"/>
                  <a:pt x="7489688" y="0"/>
                </a:cubicBezTo>
                <a:cubicBezTo>
                  <a:pt x="7678669" y="-24492"/>
                  <a:pt x="7715070" y="23838"/>
                  <a:pt x="7873972" y="0"/>
                </a:cubicBezTo>
                <a:cubicBezTo>
                  <a:pt x="8032874" y="-23838"/>
                  <a:pt x="8337540" y="3684"/>
                  <a:pt x="8555203" y="0"/>
                </a:cubicBezTo>
                <a:cubicBezTo>
                  <a:pt x="8772866" y="-3684"/>
                  <a:pt x="8952363" y="23288"/>
                  <a:pt x="9137452" y="0"/>
                </a:cubicBezTo>
                <a:cubicBezTo>
                  <a:pt x="9322541" y="-23288"/>
                  <a:pt x="9586092" y="67712"/>
                  <a:pt x="9917665" y="0"/>
                </a:cubicBezTo>
                <a:cubicBezTo>
                  <a:pt x="9927829" y="-794"/>
                  <a:pt x="9938158" y="10102"/>
                  <a:pt x="9937104" y="19439"/>
                </a:cubicBezTo>
                <a:cubicBezTo>
                  <a:pt x="9940310" y="52725"/>
                  <a:pt x="9929976" y="76418"/>
                  <a:pt x="9937104" y="97193"/>
                </a:cubicBezTo>
                <a:cubicBezTo>
                  <a:pt x="9937209" y="108997"/>
                  <a:pt x="9926576" y="115729"/>
                  <a:pt x="9917665" y="116632"/>
                </a:cubicBezTo>
                <a:cubicBezTo>
                  <a:pt x="9677720" y="153484"/>
                  <a:pt x="9505329" y="86173"/>
                  <a:pt x="9335416" y="116632"/>
                </a:cubicBezTo>
                <a:cubicBezTo>
                  <a:pt x="9165503" y="147091"/>
                  <a:pt x="8797435" y="86384"/>
                  <a:pt x="8654186" y="116632"/>
                </a:cubicBezTo>
                <a:cubicBezTo>
                  <a:pt x="8510937" y="146880"/>
                  <a:pt x="8378562" y="74483"/>
                  <a:pt x="8269901" y="116632"/>
                </a:cubicBezTo>
                <a:cubicBezTo>
                  <a:pt x="8161241" y="158781"/>
                  <a:pt x="7852628" y="54650"/>
                  <a:pt x="7489688" y="116632"/>
                </a:cubicBezTo>
                <a:cubicBezTo>
                  <a:pt x="7126748" y="178614"/>
                  <a:pt x="7155804" y="67567"/>
                  <a:pt x="6907440" y="116632"/>
                </a:cubicBezTo>
                <a:cubicBezTo>
                  <a:pt x="6659076" y="165697"/>
                  <a:pt x="6364476" y="74411"/>
                  <a:pt x="6226209" y="116632"/>
                </a:cubicBezTo>
                <a:cubicBezTo>
                  <a:pt x="6087942" y="158853"/>
                  <a:pt x="5895788" y="47440"/>
                  <a:pt x="5643960" y="116632"/>
                </a:cubicBezTo>
                <a:cubicBezTo>
                  <a:pt x="5392132" y="185824"/>
                  <a:pt x="5140390" y="112646"/>
                  <a:pt x="4863747" y="116632"/>
                </a:cubicBezTo>
                <a:cubicBezTo>
                  <a:pt x="4587104" y="120618"/>
                  <a:pt x="4337597" y="105126"/>
                  <a:pt x="4083534" y="116632"/>
                </a:cubicBezTo>
                <a:cubicBezTo>
                  <a:pt x="3829471" y="128138"/>
                  <a:pt x="3735371" y="50082"/>
                  <a:pt x="3402303" y="116632"/>
                </a:cubicBezTo>
                <a:cubicBezTo>
                  <a:pt x="3069235" y="183182"/>
                  <a:pt x="3146884" y="98230"/>
                  <a:pt x="2919037" y="116632"/>
                </a:cubicBezTo>
                <a:cubicBezTo>
                  <a:pt x="2691190" y="135034"/>
                  <a:pt x="2718158" y="101996"/>
                  <a:pt x="2633735" y="116632"/>
                </a:cubicBezTo>
                <a:cubicBezTo>
                  <a:pt x="2549312" y="131268"/>
                  <a:pt x="2159606" y="37885"/>
                  <a:pt x="1952504" y="116632"/>
                </a:cubicBezTo>
                <a:cubicBezTo>
                  <a:pt x="1745402" y="195379"/>
                  <a:pt x="1695293" y="80025"/>
                  <a:pt x="1568220" y="116632"/>
                </a:cubicBezTo>
                <a:cubicBezTo>
                  <a:pt x="1441147" y="153239"/>
                  <a:pt x="1278606" y="95652"/>
                  <a:pt x="1183936" y="116632"/>
                </a:cubicBezTo>
                <a:cubicBezTo>
                  <a:pt x="1089266" y="137612"/>
                  <a:pt x="343433" y="48193"/>
                  <a:pt x="19439" y="116632"/>
                </a:cubicBezTo>
                <a:cubicBezTo>
                  <a:pt x="8349" y="115934"/>
                  <a:pt x="644" y="110534"/>
                  <a:pt x="0" y="97193"/>
                </a:cubicBezTo>
                <a:cubicBezTo>
                  <a:pt x="-8948" y="67908"/>
                  <a:pt x="2730" y="52470"/>
                  <a:pt x="0" y="19439"/>
                </a:cubicBezTo>
                <a:close/>
              </a:path>
              <a:path w="9937104" h="116632" extrusionOk="0">
                <a:moveTo>
                  <a:pt x="0" y="19439"/>
                </a:moveTo>
                <a:cubicBezTo>
                  <a:pt x="438" y="8242"/>
                  <a:pt x="9378" y="551"/>
                  <a:pt x="19439" y="0"/>
                </a:cubicBezTo>
                <a:cubicBezTo>
                  <a:pt x="148416" y="-21093"/>
                  <a:pt x="274057" y="33642"/>
                  <a:pt x="403723" y="0"/>
                </a:cubicBezTo>
                <a:cubicBezTo>
                  <a:pt x="533389" y="-33642"/>
                  <a:pt x="715547" y="24441"/>
                  <a:pt x="886989" y="0"/>
                </a:cubicBezTo>
                <a:cubicBezTo>
                  <a:pt x="1058431" y="-24441"/>
                  <a:pt x="1243311" y="8702"/>
                  <a:pt x="1370256" y="0"/>
                </a:cubicBezTo>
                <a:cubicBezTo>
                  <a:pt x="1497201" y="-8702"/>
                  <a:pt x="1614220" y="7214"/>
                  <a:pt x="1754540" y="0"/>
                </a:cubicBezTo>
                <a:cubicBezTo>
                  <a:pt x="1894860" y="-7214"/>
                  <a:pt x="1903811" y="26596"/>
                  <a:pt x="2039842" y="0"/>
                </a:cubicBezTo>
                <a:cubicBezTo>
                  <a:pt x="2175873" y="-26596"/>
                  <a:pt x="2481506" y="23259"/>
                  <a:pt x="2721072" y="0"/>
                </a:cubicBezTo>
                <a:cubicBezTo>
                  <a:pt x="2960638" y="-23259"/>
                  <a:pt x="2942788" y="511"/>
                  <a:pt x="3105357" y="0"/>
                </a:cubicBezTo>
                <a:cubicBezTo>
                  <a:pt x="3267926" y="-511"/>
                  <a:pt x="3549398" y="48834"/>
                  <a:pt x="3885570" y="0"/>
                </a:cubicBezTo>
                <a:cubicBezTo>
                  <a:pt x="4221742" y="-48834"/>
                  <a:pt x="4252440" y="7460"/>
                  <a:pt x="4368836" y="0"/>
                </a:cubicBezTo>
                <a:cubicBezTo>
                  <a:pt x="4485232" y="-7460"/>
                  <a:pt x="4708354" y="6086"/>
                  <a:pt x="4852102" y="0"/>
                </a:cubicBezTo>
                <a:cubicBezTo>
                  <a:pt x="4995850" y="-6086"/>
                  <a:pt x="5443224" y="3676"/>
                  <a:pt x="5632315" y="0"/>
                </a:cubicBezTo>
                <a:cubicBezTo>
                  <a:pt x="5821406" y="-3676"/>
                  <a:pt x="6146490" y="20849"/>
                  <a:pt x="6313546" y="0"/>
                </a:cubicBezTo>
                <a:cubicBezTo>
                  <a:pt x="6480602" y="-20849"/>
                  <a:pt x="6633485" y="18070"/>
                  <a:pt x="6895795" y="0"/>
                </a:cubicBezTo>
                <a:cubicBezTo>
                  <a:pt x="7158105" y="-18070"/>
                  <a:pt x="7102519" y="18565"/>
                  <a:pt x="7280079" y="0"/>
                </a:cubicBezTo>
                <a:cubicBezTo>
                  <a:pt x="7457639" y="-18565"/>
                  <a:pt x="7660422" y="42348"/>
                  <a:pt x="7763345" y="0"/>
                </a:cubicBezTo>
                <a:cubicBezTo>
                  <a:pt x="7866268" y="-42348"/>
                  <a:pt x="8224432" y="1754"/>
                  <a:pt x="8345594" y="0"/>
                </a:cubicBezTo>
                <a:cubicBezTo>
                  <a:pt x="8466756" y="-1754"/>
                  <a:pt x="8675875" y="17178"/>
                  <a:pt x="8927842" y="0"/>
                </a:cubicBezTo>
                <a:cubicBezTo>
                  <a:pt x="9179809" y="-17178"/>
                  <a:pt x="9536427" y="23225"/>
                  <a:pt x="9917665" y="0"/>
                </a:cubicBezTo>
                <a:cubicBezTo>
                  <a:pt x="9927920" y="-148"/>
                  <a:pt x="9937525" y="8331"/>
                  <a:pt x="9937104" y="19439"/>
                </a:cubicBezTo>
                <a:cubicBezTo>
                  <a:pt x="9937503" y="43022"/>
                  <a:pt x="9928678" y="63221"/>
                  <a:pt x="9937104" y="97193"/>
                </a:cubicBezTo>
                <a:cubicBezTo>
                  <a:pt x="9937709" y="107910"/>
                  <a:pt x="9928615" y="116399"/>
                  <a:pt x="9917665" y="116632"/>
                </a:cubicBezTo>
                <a:cubicBezTo>
                  <a:pt x="9773657" y="147173"/>
                  <a:pt x="9635693" y="91085"/>
                  <a:pt x="9434399" y="116632"/>
                </a:cubicBezTo>
                <a:cubicBezTo>
                  <a:pt x="9233105" y="142179"/>
                  <a:pt x="8955264" y="95133"/>
                  <a:pt x="8753168" y="116632"/>
                </a:cubicBezTo>
                <a:cubicBezTo>
                  <a:pt x="8551072" y="138131"/>
                  <a:pt x="8450737" y="110717"/>
                  <a:pt x="8368884" y="116632"/>
                </a:cubicBezTo>
                <a:cubicBezTo>
                  <a:pt x="8287031" y="122547"/>
                  <a:pt x="8056972" y="66148"/>
                  <a:pt x="7885617" y="116632"/>
                </a:cubicBezTo>
                <a:cubicBezTo>
                  <a:pt x="7714262" y="167116"/>
                  <a:pt x="7363225" y="40700"/>
                  <a:pt x="7204387" y="116632"/>
                </a:cubicBezTo>
                <a:cubicBezTo>
                  <a:pt x="7045549" y="192564"/>
                  <a:pt x="6966880" y="98347"/>
                  <a:pt x="6820103" y="116632"/>
                </a:cubicBezTo>
                <a:cubicBezTo>
                  <a:pt x="6673326" y="134917"/>
                  <a:pt x="6424898" y="65949"/>
                  <a:pt x="6237854" y="116632"/>
                </a:cubicBezTo>
                <a:cubicBezTo>
                  <a:pt x="6050810" y="167315"/>
                  <a:pt x="6076977" y="93036"/>
                  <a:pt x="5952552" y="116632"/>
                </a:cubicBezTo>
                <a:cubicBezTo>
                  <a:pt x="5828127" y="140228"/>
                  <a:pt x="5645173" y="61000"/>
                  <a:pt x="5370304" y="116632"/>
                </a:cubicBezTo>
                <a:cubicBezTo>
                  <a:pt x="5095435" y="172264"/>
                  <a:pt x="5033938" y="77786"/>
                  <a:pt x="4788055" y="116632"/>
                </a:cubicBezTo>
                <a:cubicBezTo>
                  <a:pt x="4542172" y="155478"/>
                  <a:pt x="4268566" y="82369"/>
                  <a:pt x="4106824" y="116632"/>
                </a:cubicBezTo>
                <a:cubicBezTo>
                  <a:pt x="3945082" y="150895"/>
                  <a:pt x="3943798" y="92754"/>
                  <a:pt x="3821522" y="116632"/>
                </a:cubicBezTo>
                <a:cubicBezTo>
                  <a:pt x="3699246" y="140510"/>
                  <a:pt x="3294098" y="23587"/>
                  <a:pt x="3041309" y="116632"/>
                </a:cubicBezTo>
                <a:cubicBezTo>
                  <a:pt x="2788520" y="209677"/>
                  <a:pt x="2862909" y="112736"/>
                  <a:pt x="2756007" y="116632"/>
                </a:cubicBezTo>
                <a:cubicBezTo>
                  <a:pt x="2649105" y="120528"/>
                  <a:pt x="2541373" y="103499"/>
                  <a:pt x="2470706" y="116632"/>
                </a:cubicBezTo>
                <a:cubicBezTo>
                  <a:pt x="2400039" y="129765"/>
                  <a:pt x="1986626" y="55324"/>
                  <a:pt x="1690492" y="116632"/>
                </a:cubicBezTo>
                <a:cubicBezTo>
                  <a:pt x="1394358" y="177940"/>
                  <a:pt x="1468021" y="77892"/>
                  <a:pt x="1306208" y="116632"/>
                </a:cubicBezTo>
                <a:cubicBezTo>
                  <a:pt x="1144395" y="155372"/>
                  <a:pt x="1101531" y="99649"/>
                  <a:pt x="1020907" y="116632"/>
                </a:cubicBezTo>
                <a:cubicBezTo>
                  <a:pt x="940283" y="133615"/>
                  <a:pt x="650135" y="65159"/>
                  <a:pt x="537640" y="116632"/>
                </a:cubicBezTo>
                <a:cubicBezTo>
                  <a:pt x="425145" y="168105"/>
                  <a:pt x="137420" y="76015"/>
                  <a:pt x="19439" y="116632"/>
                </a:cubicBezTo>
                <a:cubicBezTo>
                  <a:pt x="5732" y="115648"/>
                  <a:pt x="-62" y="109935"/>
                  <a:pt x="0" y="97193"/>
                </a:cubicBezTo>
                <a:cubicBezTo>
                  <a:pt x="-2938" y="77617"/>
                  <a:pt x="5307" y="43880"/>
                  <a:pt x="0" y="19439"/>
                </a:cubicBezTo>
                <a:close/>
              </a:path>
            </a:pathLst>
          </a:custGeom>
          <a:solidFill>
            <a:srgbClr val="D97574"/>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5" name="Google Shape;345;p31"/>
          <p:cNvSpPr/>
          <p:nvPr/>
        </p:nvSpPr>
        <p:spPr>
          <a:xfrm>
            <a:off x="-45687" y="6749716"/>
            <a:ext cx="2922551" cy="116632"/>
          </a:xfrm>
          <a:custGeom>
            <a:avLst/>
            <a:gdLst/>
            <a:ahLst/>
            <a:cxnLst/>
            <a:rect l="l" t="t" r="r" b="b"/>
            <a:pathLst>
              <a:path w="2922551" h="116632" fill="none" extrusionOk="0">
                <a:moveTo>
                  <a:pt x="0" y="19439"/>
                </a:moveTo>
                <a:cubicBezTo>
                  <a:pt x="18" y="8199"/>
                  <a:pt x="7338" y="550"/>
                  <a:pt x="19439" y="0"/>
                </a:cubicBezTo>
                <a:cubicBezTo>
                  <a:pt x="238631" y="-44848"/>
                  <a:pt x="406809" y="45639"/>
                  <a:pt x="653847" y="0"/>
                </a:cubicBezTo>
                <a:cubicBezTo>
                  <a:pt x="900885" y="-45639"/>
                  <a:pt x="961172" y="50687"/>
                  <a:pt x="1172908" y="0"/>
                </a:cubicBezTo>
                <a:cubicBezTo>
                  <a:pt x="1384644" y="-50687"/>
                  <a:pt x="1520522" y="62977"/>
                  <a:pt x="1720806" y="0"/>
                </a:cubicBezTo>
                <a:cubicBezTo>
                  <a:pt x="1921090" y="-62977"/>
                  <a:pt x="2122572" y="26850"/>
                  <a:pt x="2239867" y="0"/>
                </a:cubicBezTo>
                <a:cubicBezTo>
                  <a:pt x="2357162" y="-26850"/>
                  <a:pt x="2690440" y="28749"/>
                  <a:pt x="2903112" y="0"/>
                </a:cubicBezTo>
                <a:cubicBezTo>
                  <a:pt x="2913771" y="396"/>
                  <a:pt x="2923191" y="8710"/>
                  <a:pt x="2922551" y="19439"/>
                </a:cubicBezTo>
                <a:cubicBezTo>
                  <a:pt x="2925517" y="58197"/>
                  <a:pt x="2920057" y="73663"/>
                  <a:pt x="2922551" y="97193"/>
                </a:cubicBezTo>
                <a:cubicBezTo>
                  <a:pt x="2923519" y="108217"/>
                  <a:pt x="2914323" y="116303"/>
                  <a:pt x="2903112" y="116632"/>
                </a:cubicBezTo>
                <a:cubicBezTo>
                  <a:pt x="2729303" y="125567"/>
                  <a:pt x="2515466" y="59611"/>
                  <a:pt x="2384051" y="116632"/>
                </a:cubicBezTo>
                <a:cubicBezTo>
                  <a:pt x="2252636" y="173653"/>
                  <a:pt x="2006969" y="113988"/>
                  <a:pt x="1893826" y="116632"/>
                </a:cubicBezTo>
                <a:cubicBezTo>
                  <a:pt x="1780683" y="119276"/>
                  <a:pt x="1502204" y="55040"/>
                  <a:pt x="1374765" y="116632"/>
                </a:cubicBezTo>
                <a:cubicBezTo>
                  <a:pt x="1247326" y="178224"/>
                  <a:pt x="1001992" y="78838"/>
                  <a:pt x="798031" y="116632"/>
                </a:cubicBezTo>
                <a:cubicBezTo>
                  <a:pt x="594070" y="154426"/>
                  <a:pt x="302758" y="49512"/>
                  <a:pt x="19439" y="116632"/>
                </a:cubicBezTo>
                <a:cubicBezTo>
                  <a:pt x="9661" y="115417"/>
                  <a:pt x="132" y="107259"/>
                  <a:pt x="0" y="97193"/>
                </a:cubicBezTo>
                <a:cubicBezTo>
                  <a:pt x="-7801" y="78327"/>
                  <a:pt x="3633" y="37411"/>
                  <a:pt x="0" y="19439"/>
                </a:cubicBezTo>
                <a:close/>
              </a:path>
              <a:path w="2922551" h="116632" extrusionOk="0">
                <a:moveTo>
                  <a:pt x="0" y="19439"/>
                </a:moveTo>
                <a:cubicBezTo>
                  <a:pt x="-2427" y="9697"/>
                  <a:pt x="8333" y="-206"/>
                  <a:pt x="19439" y="0"/>
                </a:cubicBezTo>
                <a:cubicBezTo>
                  <a:pt x="199409" y="-31011"/>
                  <a:pt x="375955" y="2986"/>
                  <a:pt x="596174" y="0"/>
                </a:cubicBezTo>
                <a:cubicBezTo>
                  <a:pt x="816393" y="-2986"/>
                  <a:pt x="1079980" y="47940"/>
                  <a:pt x="1230582" y="0"/>
                </a:cubicBezTo>
                <a:cubicBezTo>
                  <a:pt x="1381184" y="-47940"/>
                  <a:pt x="1483023" y="52227"/>
                  <a:pt x="1720806" y="0"/>
                </a:cubicBezTo>
                <a:cubicBezTo>
                  <a:pt x="1958589" y="-52227"/>
                  <a:pt x="2074110" y="6426"/>
                  <a:pt x="2326377" y="0"/>
                </a:cubicBezTo>
                <a:cubicBezTo>
                  <a:pt x="2578644" y="-6426"/>
                  <a:pt x="2685873" y="42098"/>
                  <a:pt x="2903112" y="0"/>
                </a:cubicBezTo>
                <a:cubicBezTo>
                  <a:pt x="2914117" y="-1252"/>
                  <a:pt x="2922740" y="6401"/>
                  <a:pt x="2922551" y="19439"/>
                </a:cubicBezTo>
                <a:cubicBezTo>
                  <a:pt x="2923015" y="39447"/>
                  <a:pt x="2918667" y="75704"/>
                  <a:pt x="2922551" y="97193"/>
                </a:cubicBezTo>
                <a:cubicBezTo>
                  <a:pt x="2921899" y="110285"/>
                  <a:pt x="2913436" y="116072"/>
                  <a:pt x="2903112" y="116632"/>
                </a:cubicBezTo>
                <a:cubicBezTo>
                  <a:pt x="2641975" y="163201"/>
                  <a:pt x="2522670" y="76196"/>
                  <a:pt x="2355214" y="116632"/>
                </a:cubicBezTo>
                <a:cubicBezTo>
                  <a:pt x="2187758" y="157068"/>
                  <a:pt x="1983202" y="98648"/>
                  <a:pt x="1836153" y="116632"/>
                </a:cubicBezTo>
                <a:cubicBezTo>
                  <a:pt x="1689104" y="134616"/>
                  <a:pt x="1415128" y="58858"/>
                  <a:pt x="1230582" y="116632"/>
                </a:cubicBezTo>
                <a:cubicBezTo>
                  <a:pt x="1046036" y="174406"/>
                  <a:pt x="751856" y="78882"/>
                  <a:pt x="596174" y="116632"/>
                </a:cubicBezTo>
                <a:cubicBezTo>
                  <a:pt x="440492" y="154382"/>
                  <a:pt x="223601" y="68053"/>
                  <a:pt x="19439" y="116632"/>
                </a:cubicBezTo>
                <a:cubicBezTo>
                  <a:pt x="10043" y="114207"/>
                  <a:pt x="1546" y="107053"/>
                  <a:pt x="0" y="97193"/>
                </a:cubicBezTo>
                <a:cubicBezTo>
                  <a:pt x="-6170" y="62188"/>
                  <a:pt x="3195" y="51917"/>
                  <a:pt x="0" y="19439"/>
                </a:cubicBezTo>
                <a:close/>
              </a:path>
            </a:pathLst>
          </a:custGeom>
          <a:solidFill>
            <a:srgbClr val="49677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2"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1" name="Google Shape;351;p32"/>
          <p:cNvSpPr txBox="1">
            <a:spLocks noGrp="1"/>
          </p:cNvSpPr>
          <p:nvPr>
            <p:ph type="title"/>
          </p:nvPr>
        </p:nvSpPr>
        <p:spPr>
          <a:xfrm>
            <a:off x="2696727" y="1249321"/>
            <a:ext cx="6798541" cy="167562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651366"/>
              </a:buClr>
              <a:buSzPts val="5400"/>
              <a:buFont typeface="Calibri"/>
              <a:buNone/>
            </a:pPr>
            <a:r>
              <a:rPr lang="pt-BR" sz="5400" b="1" dirty="0">
                <a:solidFill>
                  <a:srgbClr val="651366"/>
                </a:solidFill>
              </a:rPr>
              <a:t>Pai de muitos jovens</a:t>
            </a:r>
            <a:endParaRPr dirty="0"/>
          </a:p>
        </p:txBody>
      </p:sp>
      <p:sp>
        <p:nvSpPr>
          <p:cNvPr id="352" name="Google Shape;352;p32"/>
          <p:cNvSpPr txBox="1">
            <a:spLocks noGrp="1"/>
          </p:cNvSpPr>
          <p:nvPr>
            <p:ph type="body" idx="1"/>
          </p:nvPr>
        </p:nvSpPr>
        <p:spPr>
          <a:xfrm>
            <a:off x="2026461" y="3140968"/>
            <a:ext cx="8139076" cy="265231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dirty="0"/>
              <a:t>Pai de muitos jovens, Pai,</a:t>
            </a:r>
            <a:br>
              <a:rPr lang="pt-BR" dirty="0"/>
            </a:br>
            <a:r>
              <a:rPr lang="pt-BR" dirty="0"/>
              <a:t>Escuta o nosso grito de vida a se expressar.</a:t>
            </a:r>
            <a:br>
              <a:rPr lang="pt-BR" dirty="0"/>
            </a:br>
            <a:r>
              <a:rPr lang="pt-BR" dirty="0"/>
              <a:t>Volta, Dom Bosco sempre jovem;</a:t>
            </a:r>
            <a:br>
              <a:rPr lang="pt-BR" dirty="0"/>
            </a:br>
            <a:r>
              <a:rPr lang="pt-BR" dirty="0"/>
              <a:t>Que o mundo envelhece sem fé, sem coração.</a:t>
            </a:r>
            <a:endParaRPr sz="2400" dirty="0"/>
          </a:p>
        </p:txBody>
      </p:sp>
      <p:pic>
        <p:nvPicPr>
          <p:cNvPr id="353" name="Google Shape;353;p32"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354" name="Google Shape;354;p32" descr="Esquemático&#10;&#10;Descrição gerada automaticamente com confiança baixa"/>
          <p:cNvPicPr preferRelativeResize="0"/>
          <p:nvPr/>
        </p:nvPicPr>
        <p:blipFill rotWithShape="1">
          <a:blip r:embed="rId5">
            <a:alphaModFix/>
          </a:blip>
          <a:srcRect/>
          <a:stretch/>
        </p:blipFill>
        <p:spPr>
          <a:xfrm>
            <a:off x="4258817" y="515674"/>
            <a:ext cx="3674363" cy="17349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3"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0" name="Google Shape;360;p33"/>
          <p:cNvSpPr txBox="1">
            <a:spLocks noGrp="1"/>
          </p:cNvSpPr>
          <p:nvPr>
            <p:ph type="body" idx="1"/>
          </p:nvPr>
        </p:nvSpPr>
        <p:spPr>
          <a:xfrm>
            <a:off x="609600" y="2387570"/>
            <a:ext cx="109728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b="1" dirty="0"/>
              <a:t>Mestre, és nosso Pai e Amigo;</a:t>
            </a:r>
            <a:br>
              <a:rPr lang="pt-BR" dirty="0"/>
            </a:br>
            <a:r>
              <a:rPr lang="pt-BR" b="1" dirty="0"/>
              <a:t>Os jovens deste mundo queremos caminhar.</a:t>
            </a:r>
            <a:br>
              <a:rPr lang="pt-BR" dirty="0"/>
            </a:br>
            <a:r>
              <a:rPr lang="pt-BR" b="1" dirty="0"/>
              <a:t>Abre a Cristo a nossa vida,</a:t>
            </a:r>
            <a:br>
              <a:rPr lang="pt-BR" dirty="0"/>
            </a:br>
            <a:r>
              <a:rPr lang="pt-BR" b="1" dirty="0"/>
              <a:t>Anima o compromisso de fé com nosso irmão.</a:t>
            </a:r>
            <a:br>
              <a:rPr lang="pt-BR" dirty="0"/>
            </a:br>
            <a:r>
              <a:rPr lang="pt-BR" b="1" dirty="0"/>
              <a:t>Ô, ô, ô - ô, ô, ô, - ô, ô, ô, - ô, ô, ô, ô.</a:t>
            </a:r>
            <a:br>
              <a:rPr lang="pt-BR" dirty="0"/>
            </a:br>
            <a:endParaRPr dirty="0"/>
          </a:p>
        </p:txBody>
      </p:sp>
      <p:pic>
        <p:nvPicPr>
          <p:cNvPr id="361" name="Google Shape;361;p33"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362" name="Google Shape;362;p33"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4"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8" name="Google Shape;368;p34"/>
          <p:cNvSpPr txBox="1">
            <a:spLocks noGrp="1"/>
          </p:cNvSpPr>
          <p:nvPr>
            <p:ph type="body" idx="1"/>
          </p:nvPr>
        </p:nvSpPr>
        <p:spPr>
          <a:xfrm>
            <a:off x="609600" y="2780928"/>
            <a:ext cx="109728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dirty="0"/>
              <a:t>Festa, contigo sempre é festa,</a:t>
            </a:r>
            <a:br>
              <a:rPr lang="pt-BR" dirty="0"/>
            </a:br>
            <a:r>
              <a:rPr lang="pt-BR" dirty="0"/>
              <a:t>Contigo a vida é canto que explode no amor.</a:t>
            </a:r>
            <a:br>
              <a:rPr lang="pt-BR" dirty="0"/>
            </a:br>
            <a:r>
              <a:rPr lang="pt-BR" dirty="0"/>
              <a:t>Hoje em nós ainda vive.</a:t>
            </a:r>
            <a:br>
              <a:rPr lang="pt-BR" dirty="0"/>
            </a:br>
            <a:r>
              <a:rPr lang="pt-BR" dirty="0"/>
              <a:t>O amor que dedicaste ao jovem sonhador.</a:t>
            </a:r>
            <a:br>
              <a:rPr lang="pt-BR" dirty="0"/>
            </a:br>
            <a:endParaRPr dirty="0"/>
          </a:p>
        </p:txBody>
      </p:sp>
      <p:pic>
        <p:nvPicPr>
          <p:cNvPr id="369" name="Google Shape;369;p34"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370" name="Google Shape;370;p34"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5"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6" name="Google Shape;376;p35"/>
          <p:cNvSpPr txBox="1">
            <a:spLocks noGrp="1"/>
          </p:cNvSpPr>
          <p:nvPr>
            <p:ph type="body" idx="1"/>
          </p:nvPr>
        </p:nvSpPr>
        <p:spPr>
          <a:xfrm>
            <a:off x="609600" y="2578167"/>
            <a:ext cx="109728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b="1" dirty="0"/>
              <a:t>Mestre, és nosso Pai e Amigo;</a:t>
            </a:r>
            <a:br>
              <a:rPr lang="pt-BR" dirty="0"/>
            </a:br>
            <a:r>
              <a:rPr lang="pt-BR" b="1" dirty="0"/>
              <a:t>Os jovens deste mundo queremos caminhar.</a:t>
            </a:r>
            <a:br>
              <a:rPr lang="pt-BR" dirty="0"/>
            </a:br>
            <a:r>
              <a:rPr lang="pt-BR" b="1" dirty="0"/>
              <a:t>Abre a Cristo a nossa vida,</a:t>
            </a:r>
            <a:br>
              <a:rPr lang="pt-BR" dirty="0"/>
            </a:br>
            <a:r>
              <a:rPr lang="pt-BR" b="1" dirty="0"/>
              <a:t>Anima o compromisso de fé com nosso irmão.</a:t>
            </a:r>
            <a:br>
              <a:rPr lang="pt-BR" dirty="0"/>
            </a:br>
            <a:r>
              <a:rPr lang="pt-BR" b="1" dirty="0"/>
              <a:t>Ô, ô, ô - ô, ô, ô, - ô, ô, ô, - ô, ô, ô, ô.</a:t>
            </a:r>
            <a:br>
              <a:rPr lang="pt-BR" dirty="0"/>
            </a:br>
            <a:endParaRPr dirty="0"/>
          </a:p>
        </p:txBody>
      </p:sp>
      <p:pic>
        <p:nvPicPr>
          <p:cNvPr id="377" name="Google Shape;377;p35"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378" name="Google Shape;378;p35"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6" descr="Forma, Seta&#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84" name="Google Shape;384;p36" descr="Logotipo"/>
          <p:cNvPicPr preferRelativeResize="0"/>
          <p:nvPr/>
        </p:nvPicPr>
        <p:blipFill rotWithShape="1">
          <a:blip r:embed="rId4">
            <a:alphaModFix/>
          </a:blip>
          <a:srcRect t="1660" b="-1660"/>
          <a:stretch/>
        </p:blipFill>
        <p:spPr>
          <a:xfrm>
            <a:off x="1919536" y="188640"/>
            <a:ext cx="5256584" cy="4445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17" name="Google Shape;117;p4"/>
          <p:cNvPicPr preferRelativeResize="0"/>
          <p:nvPr/>
        </p:nvPicPr>
        <p:blipFill rotWithShape="1">
          <a:blip r:embed="rId3">
            <a:alphaModFix amt="18000"/>
          </a:blip>
          <a:srcRect l="8462" t="11418" r="18504"/>
          <a:stretch/>
        </p:blipFill>
        <p:spPr>
          <a:xfrm>
            <a:off x="3633684" y="-54768"/>
            <a:ext cx="8558316" cy="6912768"/>
          </a:xfrm>
          <a:prstGeom prst="rect">
            <a:avLst/>
          </a:prstGeom>
          <a:noFill/>
          <a:ln>
            <a:noFill/>
          </a:ln>
        </p:spPr>
      </p:pic>
      <p:sp>
        <p:nvSpPr>
          <p:cNvPr id="118" name="Google Shape;118;p4"/>
          <p:cNvSpPr/>
          <p:nvPr/>
        </p:nvSpPr>
        <p:spPr>
          <a:xfrm>
            <a:off x="0"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4"/>
          <p:cNvSpPr txBox="1">
            <a:spLocks noGrp="1"/>
          </p:cNvSpPr>
          <p:nvPr>
            <p:ph type="subTitle" idx="1"/>
          </p:nvPr>
        </p:nvSpPr>
        <p:spPr>
          <a:xfrm>
            <a:off x="191344" y="764704"/>
            <a:ext cx="6440193" cy="56886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pt-BR" sz="2800" dirty="0">
                <a:solidFill>
                  <a:schemeClr val="dk1"/>
                </a:solidFill>
              </a:rPr>
              <a:t>Quando nos permitimos ter esse olhar cuidadoso sobre nossa história, podemos sentir uma alegria muito grande pelos obstáculos vencidos, ou ainda, saudade das pessoas que passaram por nosso caminho. Também surge a necessidade de pedir a Jesus que cure as feridas que, porventura, ficaram mal cicatrizadas, além de renovar em nós a coragem de seguir novos projetos. Rever a caminhada também nos torna mais firmes em nossa identidade, mais críticos ao nosso presente e mais determinados em nossos valores!</a:t>
            </a:r>
            <a:endParaRPr dirty="0"/>
          </a:p>
          <a:p>
            <a:pPr marL="0" lvl="0" indent="0" algn="l" rtl="0">
              <a:lnSpc>
                <a:spcPct val="90000"/>
              </a:lnSpc>
              <a:spcBef>
                <a:spcPts val="200"/>
              </a:spcBef>
              <a:spcAft>
                <a:spcPts val="0"/>
              </a:spcAft>
              <a:buClr>
                <a:srgbClr val="888888"/>
              </a:buClr>
              <a:buSzPts val="1000"/>
              <a:buNone/>
            </a:pPr>
            <a:endParaRPr sz="1000" dirty="0"/>
          </a:p>
          <a:p>
            <a:pPr marL="0" lvl="0" indent="0" algn="l" rtl="0">
              <a:lnSpc>
                <a:spcPct val="90000"/>
              </a:lnSpc>
              <a:spcBef>
                <a:spcPts val="200"/>
              </a:spcBef>
              <a:spcAft>
                <a:spcPts val="0"/>
              </a:spcAft>
              <a:buClr>
                <a:srgbClr val="888888"/>
              </a:buClr>
              <a:buSzPts val="1000"/>
              <a:buNone/>
            </a:pPr>
            <a:endParaRPr sz="1000" dirty="0"/>
          </a:p>
        </p:txBody>
      </p:sp>
      <p:sp>
        <p:nvSpPr>
          <p:cNvPr id="120" name="Google Shape;120;p4"/>
          <p:cNvSpPr/>
          <p:nvPr/>
        </p:nvSpPr>
        <p:spPr>
          <a:xfrm>
            <a:off x="-96688" y="0"/>
            <a:ext cx="9937104" cy="116632"/>
          </a:xfrm>
          <a:custGeom>
            <a:avLst/>
            <a:gdLst/>
            <a:ahLst/>
            <a:cxnLst/>
            <a:rect l="l" t="t" r="r" b="b"/>
            <a:pathLst>
              <a:path w="9937104" h="116632" fill="none" extrusionOk="0">
                <a:moveTo>
                  <a:pt x="0" y="19439"/>
                </a:moveTo>
                <a:cubicBezTo>
                  <a:pt x="1635" y="7710"/>
                  <a:pt x="9153" y="-831"/>
                  <a:pt x="19439" y="0"/>
                </a:cubicBezTo>
                <a:cubicBezTo>
                  <a:pt x="106118" y="-9847"/>
                  <a:pt x="223610" y="32756"/>
                  <a:pt x="304741" y="0"/>
                </a:cubicBezTo>
                <a:cubicBezTo>
                  <a:pt x="385872" y="-32756"/>
                  <a:pt x="794036" y="60313"/>
                  <a:pt x="1084954" y="0"/>
                </a:cubicBezTo>
                <a:cubicBezTo>
                  <a:pt x="1375872" y="-60313"/>
                  <a:pt x="1611315" y="80409"/>
                  <a:pt x="1766185" y="0"/>
                </a:cubicBezTo>
                <a:cubicBezTo>
                  <a:pt x="1921055" y="-80409"/>
                  <a:pt x="2212405" y="81720"/>
                  <a:pt x="2546398" y="0"/>
                </a:cubicBezTo>
                <a:cubicBezTo>
                  <a:pt x="2880391" y="-81720"/>
                  <a:pt x="2834399" y="16420"/>
                  <a:pt x="3029664" y="0"/>
                </a:cubicBezTo>
                <a:cubicBezTo>
                  <a:pt x="3224929" y="-16420"/>
                  <a:pt x="3414504" y="14762"/>
                  <a:pt x="3611913" y="0"/>
                </a:cubicBezTo>
                <a:cubicBezTo>
                  <a:pt x="3809322" y="-14762"/>
                  <a:pt x="3845129" y="34114"/>
                  <a:pt x="3996197" y="0"/>
                </a:cubicBezTo>
                <a:cubicBezTo>
                  <a:pt x="4147265" y="-34114"/>
                  <a:pt x="4262535" y="37683"/>
                  <a:pt x="4479463" y="0"/>
                </a:cubicBezTo>
                <a:cubicBezTo>
                  <a:pt x="4696391" y="-37683"/>
                  <a:pt x="5091813" y="3987"/>
                  <a:pt x="5259676" y="0"/>
                </a:cubicBezTo>
                <a:cubicBezTo>
                  <a:pt x="5427539" y="-3987"/>
                  <a:pt x="5585175" y="18015"/>
                  <a:pt x="5742943" y="0"/>
                </a:cubicBezTo>
                <a:cubicBezTo>
                  <a:pt x="5900711" y="-18015"/>
                  <a:pt x="6149455" y="74120"/>
                  <a:pt x="6523156" y="0"/>
                </a:cubicBezTo>
                <a:cubicBezTo>
                  <a:pt x="6896857" y="-74120"/>
                  <a:pt x="6838396" y="49372"/>
                  <a:pt x="7006422" y="0"/>
                </a:cubicBezTo>
                <a:cubicBezTo>
                  <a:pt x="7174448" y="-49372"/>
                  <a:pt x="7300707" y="24492"/>
                  <a:pt x="7489688" y="0"/>
                </a:cubicBezTo>
                <a:cubicBezTo>
                  <a:pt x="7678669" y="-24492"/>
                  <a:pt x="7715070" y="23838"/>
                  <a:pt x="7873972" y="0"/>
                </a:cubicBezTo>
                <a:cubicBezTo>
                  <a:pt x="8032874" y="-23838"/>
                  <a:pt x="8337540" y="3684"/>
                  <a:pt x="8555203" y="0"/>
                </a:cubicBezTo>
                <a:cubicBezTo>
                  <a:pt x="8772866" y="-3684"/>
                  <a:pt x="8952363" y="23288"/>
                  <a:pt x="9137452" y="0"/>
                </a:cubicBezTo>
                <a:cubicBezTo>
                  <a:pt x="9322541" y="-23288"/>
                  <a:pt x="9586092" y="67712"/>
                  <a:pt x="9917665" y="0"/>
                </a:cubicBezTo>
                <a:cubicBezTo>
                  <a:pt x="9927829" y="-794"/>
                  <a:pt x="9938158" y="10102"/>
                  <a:pt x="9937104" y="19439"/>
                </a:cubicBezTo>
                <a:cubicBezTo>
                  <a:pt x="9940310" y="52725"/>
                  <a:pt x="9929976" y="76418"/>
                  <a:pt x="9937104" y="97193"/>
                </a:cubicBezTo>
                <a:cubicBezTo>
                  <a:pt x="9937209" y="108997"/>
                  <a:pt x="9926576" y="115729"/>
                  <a:pt x="9917665" y="116632"/>
                </a:cubicBezTo>
                <a:cubicBezTo>
                  <a:pt x="9677720" y="153484"/>
                  <a:pt x="9505329" y="86173"/>
                  <a:pt x="9335416" y="116632"/>
                </a:cubicBezTo>
                <a:cubicBezTo>
                  <a:pt x="9165503" y="147091"/>
                  <a:pt x="8797435" y="86384"/>
                  <a:pt x="8654186" y="116632"/>
                </a:cubicBezTo>
                <a:cubicBezTo>
                  <a:pt x="8510937" y="146880"/>
                  <a:pt x="8378562" y="74483"/>
                  <a:pt x="8269901" y="116632"/>
                </a:cubicBezTo>
                <a:cubicBezTo>
                  <a:pt x="8161241" y="158781"/>
                  <a:pt x="7852628" y="54650"/>
                  <a:pt x="7489688" y="116632"/>
                </a:cubicBezTo>
                <a:cubicBezTo>
                  <a:pt x="7126748" y="178614"/>
                  <a:pt x="7155804" y="67567"/>
                  <a:pt x="6907440" y="116632"/>
                </a:cubicBezTo>
                <a:cubicBezTo>
                  <a:pt x="6659076" y="165697"/>
                  <a:pt x="6364476" y="74411"/>
                  <a:pt x="6226209" y="116632"/>
                </a:cubicBezTo>
                <a:cubicBezTo>
                  <a:pt x="6087942" y="158853"/>
                  <a:pt x="5895788" y="47440"/>
                  <a:pt x="5643960" y="116632"/>
                </a:cubicBezTo>
                <a:cubicBezTo>
                  <a:pt x="5392132" y="185824"/>
                  <a:pt x="5140390" y="112646"/>
                  <a:pt x="4863747" y="116632"/>
                </a:cubicBezTo>
                <a:cubicBezTo>
                  <a:pt x="4587104" y="120618"/>
                  <a:pt x="4337597" y="105126"/>
                  <a:pt x="4083534" y="116632"/>
                </a:cubicBezTo>
                <a:cubicBezTo>
                  <a:pt x="3829471" y="128138"/>
                  <a:pt x="3735371" y="50082"/>
                  <a:pt x="3402303" y="116632"/>
                </a:cubicBezTo>
                <a:cubicBezTo>
                  <a:pt x="3069235" y="183182"/>
                  <a:pt x="3146884" y="98230"/>
                  <a:pt x="2919037" y="116632"/>
                </a:cubicBezTo>
                <a:cubicBezTo>
                  <a:pt x="2691190" y="135034"/>
                  <a:pt x="2718158" y="101996"/>
                  <a:pt x="2633735" y="116632"/>
                </a:cubicBezTo>
                <a:cubicBezTo>
                  <a:pt x="2549312" y="131268"/>
                  <a:pt x="2159606" y="37885"/>
                  <a:pt x="1952504" y="116632"/>
                </a:cubicBezTo>
                <a:cubicBezTo>
                  <a:pt x="1745402" y="195379"/>
                  <a:pt x="1695293" y="80025"/>
                  <a:pt x="1568220" y="116632"/>
                </a:cubicBezTo>
                <a:cubicBezTo>
                  <a:pt x="1441147" y="153239"/>
                  <a:pt x="1278606" y="95652"/>
                  <a:pt x="1183936" y="116632"/>
                </a:cubicBezTo>
                <a:cubicBezTo>
                  <a:pt x="1089266" y="137612"/>
                  <a:pt x="343433" y="48193"/>
                  <a:pt x="19439" y="116632"/>
                </a:cubicBezTo>
                <a:cubicBezTo>
                  <a:pt x="8349" y="115934"/>
                  <a:pt x="644" y="110534"/>
                  <a:pt x="0" y="97193"/>
                </a:cubicBezTo>
                <a:cubicBezTo>
                  <a:pt x="-8948" y="67908"/>
                  <a:pt x="2730" y="52470"/>
                  <a:pt x="0" y="19439"/>
                </a:cubicBezTo>
                <a:close/>
              </a:path>
              <a:path w="9937104" h="116632" extrusionOk="0">
                <a:moveTo>
                  <a:pt x="0" y="19439"/>
                </a:moveTo>
                <a:cubicBezTo>
                  <a:pt x="438" y="8242"/>
                  <a:pt x="9378" y="551"/>
                  <a:pt x="19439" y="0"/>
                </a:cubicBezTo>
                <a:cubicBezTo>
                  <a:pt x="148416" y="-21093"/>
                  <a:pt x="274057" y="33642"/>
                  <a:pt x="403723" y="0"/>
                </a:cubicBezTo>
                <a:cubicBezTo>
                  <a:pt x="533389" y="-33642"/>
                  <a:pt x="715547" y="24441"/>
                  <a:pt x="886989" y="0"/>
                </a:cubicBezTo>
                <a:cubicBezTo>
                  <a:pt x="1058431" y="-24441"/>
                  <a:pt x="1243311" y="8702"/>
                  <a:pt x="1370256" y="0"/>
                </a:cubicBezTo>
                <a:cubicBezTo>
                  <a:pt x="1497201" y="-8702"/>
                  <a:pt x="1614220" y="7214"/>
                  <a:pt x="1754540" y="0"/>
                </a:cubicBezTo>
                <a:cubicBezTo>
                  <a:pt x="1894860" y="-7214"/>
                  <a:pt x="1903811" y="26596"/>
                  <a:pt x="2039842" y="0"/>
                </a:cubicBezTo>
                <a:cubicBezTo>
                  <a:pt x="2175873" y="-26596"/>
                  <a:pt x="2481506" y="23259"/>
                  <a:pt x="2721072" y="0"/>
                </a:cubicBezTo>
                <a:cubicBezTo>
                  <a:pt x="2960638" y="-23259"/>
                  <a:pt x="2942788" y="511"/>
                  <a:pt x="3105357" y="0"/>
                </a:cubicBezTo>
                <a:cubicBezTo>
                  <a:pt x="3267926" y="-511"/>
                  <a:pt x="3549398" y="48834"/>
                  <a:pt x="3885570" y="0"/>
                </a:cubicBezTo>
                <a:cubicBezTo>
                  <a:pt x="4221742" y="-48834"/>
                  <a:pt x="4252440" y="7460"/>
                  <a:pt x="4368836" y="0"/>
                </a:cubicBezTo>
                <a:cubicBezTo>
                  <a:pt x="4485232" y="-7460"/>
                  <a:pt x="4708354" y="6086"/>
                  <a:pt x="4852102" y="0"/>
                </a:cubicBezTo>
                <a:cubicBezTo>
                  <a:pt x="4995850" y="-6086"/>
                  <a:pt x="5443224" y="3676"/>
                  <a:pt x="5632315" y="0"/>
                </a:cubicBezTo>
                <a:cubicBezTo>
                  <a:pt x="5821406" y="-3676"/>
                  <a:pt x="6146490" y="20849"/>
                  <a:pt x="6313546" y="0"/>
                </a:cubicBezTo>
                <a:cubicBezTo>
                  <a:pt x="6480602" y="-20849"/>
                  <a:pt x="6633485" y="18070"/>
                  <a:pt x="6895795" y="0"/>
                </a:cubicBezTo>
                <a:cubicBezTo>
                  <a:pt x="7158105" y="-18070"/>
                  <a:pt x="7102519" y="18565"/>
                  <a:pt x="7280079" y="0"/>
                </a:cubicBezTo>
                <a:cubicBezTo>
                  <a:pt x="7457639" y="-18565"/>
                  <a:pt x="7660422" y="42348"/>
                  <a:pt x="7763345" y="0"/>
                </a:cubicBezTo>
                <a:cubicBezTo>
                  <a:pt x="7866268" y="-42348"/>
                  <a:pt x="8224432" y="1754"/>
                  <a:pt x="8345594" y="0"/>
                </a:cubicBezTo>
                <a:cubicBezTo>
                  <a:pt x="8466756" y="-1754"/>
                  <a:pt x="8675875" y="17178"/>
                  <a:pt x="8927842" y="0"/>
                </a:cubicBezTo>
                <a:cubicBezTo>
                  <a:pt x="9179809" y="-17178"/>
                  <a:pt x="9536427" y="23225"/>
                  <a:pt x="9917665" y="0"/>
                </a:cubicBezTo>
                <a:cubicBezTo>
                  <a:pt x="9927920" y="-148"/>
                  <a:pt x="9937525" y="8331"/>
                  <a:pt x="9937104" y="19439"/>
                </a:cubicBezTo>
                <a:cubicBezTo>
                  <a:pt x="9937503" y="43022"/>
                  <a:pt x="9928678" y="63221"/>
                  <a:pt x="9937104" y="97193"/>
                </a:cubicBezTo>
                <a:cubicBezTo>
                  <a:pt x="9937709" y="107910"/>
                  <a:pt x="9928615" y="116399"/>
                  <a:pt x="9917665" y="116632"/>
                </a:cubicBezTo>
                <a:cubicBezTo>
                  <a:pt x="9773657" y="147173"/>
                  <a:pt x="9635693" y="91085"/>
                  <a:pt x="9434399" y="116632"/>
                </a:cubicBezTo>
                <a:cubicBezTo>
                  <a:pt x="9233105" y="142179"/>
                  <a:pt x="8955264" y="95133"/>
                  <a:pt x="8753168" y="116632"/>
                </a:cubicBezTo>
                <a:cubicBezTo>
                  <a:pt x="8551072" y="138131"/>
                  <a:pt x="8450737" y="110717"/>
                  <a:pt x="8368884" y="116632"/>
                </a:cubicBezTo>
                <a:cubicBezTo>
                  <a:pt x="8287031" y="122547"/>
                  <a:pt x="8056972" y="66148"/>
                  <a:pt x="7885617" y="116632"/>
                </a:cubicBezTo>
                <a:cubicBezTo>
                  <a:pt x="7714262" y="167116"/>
                  <a:pt x="7363225" y="40700"/>
                  <a:pt x="7204387" y="116632"/>
                </a:cubicBezTo>
                <a:cubicBezTo>
                  <a:pt x="7045549" y="192564"/>
                  <a:pt x="6966880" y="98347"/>
                  <a:pt x="6820103" y="116632"/>
                </a:cubicBezTo>
                <a:cubicBezTo>
                  <a:pt x="6673326" y="134917"/>
                  <a:pt x="6424898" y="65949"/>
                  <a:pt x="6237854" y="116632"/>
                </a:cubicBezTo>
                <a:cubicBezTo>
                  <a:pt x="6050810" y="167315"/>
                  <a:pt x="6076977" y="93036"/>
                  <a:pt x="5952552" y="116632"/>
                </a:cubicBezTo>
                <a:cubicBezTo>
                  <a:pt x="5828127" y="140228"/>
                  <a:pt x="5645173" y="61000"/>
                  <a:pt x="5370304" y="116632"/>
                </a:cubicBezTo>
                <a:cubicBezTo>
                  <a:pt x="5095435" y="172264"/>
                  <a:pt x="5033938" y="77786"/>
                  <a:pt x="4788055" y="116632"/>
                </a:cubicBezTo>
                <a:cubicBezTo>
                  <a:pt x="4542172" y="155478"/>
                  <a:pt x="4268566" y="82369"/>
                  <a:pt x="4106824" y="116632"/>
                </a:cubicBezTo>
                <a:cubicBezTo>
                  <a:pt x="3945082" y="150895"/>
                  <a:pt x="3943798" y="92754"/>
                  <a:pt x="3821522" y="116632"/>
                </a:cubicBezTo>
                <a:cubicBezTo>
                  <a:pt x="3699246" y="140510"/>
                  <a:pt x="3294098" y="23587"/>
                  <a:pt x="3041309" y="116632"/>
                </a:cubicBezTo>
                <a:cubicBezTo>
                  <a:pt x="2788520" y="209677"/>
                  <a:pt x="2862909" y="112736"/>
                  <a:pt x="2756007" y="116632"/>
                </a:cubicBezTo>
                <a:cubicBezTo>
                  <a:pt x="2649105" y="120528"/>
                  <a:pt x="2541373" y="103499"/>
                  <a:pt x="2470706" y="116632"/>
                </a:cubicBezTo>
                <a:cubicBezTo>
                  <a:pt x="2400039" y="129765"/>
                  <a:pt x="1986626" y="55324"/>
                  <a:pt x="1690492" y="116632"/>
                </a:cubicBezTo>
                <a:cubicBezTo>
                  <a:pt x="1394358" y="177940"/>
                  <a:pt x="1468021" y="77892"/>
                  <a:pt x="1306208" y="116632"/>
                </a:cubicBezTo>
                <a:cubicBezTo>
                  <a:pt x="1144395" y="155372"/>
                  <a:pt x="1101531" y="99649"/>
                  <a:pt x="1020907" y="116632"/>
                </a:cubicBezTo>
                <a:cubicBezTo>
                  <a:pt x="940283" y="133615"/>
                  <a:pt x="650135" y="65159"/>
                  <a:pt x="537640" y="116632"/>
                </a:cubicBezTo>
                <a:cubicBezTo>
                  <a:pt x="425145" y="168105"/>
                  <a:pt x="137420" y="76015"/>
                  <a:pt x="19439" y="116632"/>
                </a:cubicBezTo>
                <a:cubicBezTo>
                  <a:pt x="5732" y="115648"/>
                  <a:pt x="-62" y="109935"/>
                  <a:pt x="0" y="97193"/>
                </a:cubicBezTo>
                <a:cubicBezTo>
                  <a:pt x="-2938" y="77617"/>
                  <a:pt x="5307" y="43880"/>
                  <a:pt x="0" y="19439"/>
                </a:cubicBezTo>
                <a:close/>
              </a:path>
            </a:pathLst>
          </a:custGeom>
          <a:solidFill>
            <a:srgbClr val="9A80BF"/>
          </a:solidFill>
          <a:ln w="762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1" name="Google Shape;121;p4"/>
          <p:cNvSpPr/>
          <p:nvPr/>
        </p:nvSpPr>
        <p:spPr>
          <a:xfrm>
            <a:off x="-45687" y="6749716"/>
            <a:ext cx="2922551" cy="116632"/>
          </a:xfrm>
          <a:custGeom>
            <a:avLst/>
            <a:gdLst/>
            <a:ahLst/>
            <a:cxnLst/>
            <a:rect l="l" t="t" r="r" b="b"/>
            <a:pathLst>
              <a:path w="2922551" h="116632" fill="none" extrusionOk="0">
                <a:moveTo>
                  <a:pt x="0" y="19439"/>
                </a:moveTo>
                <a:cubicBezTo>
                  <a:pt x="18" y="8199"/>
                  <a:pt x="7338" y="550"/>
                  <a:pt x="19439" y="0"/>
                </a:cubicBezTo>
                <a:cubicBezTo>
                  <a:pt x="238631" y="-44848"/>
                  <a:pt x="406809" y="45639"/>
                  <a:pt x="653847" y="0"/>
                </a:cubicBezTo>
                <a:cubicBezTo>
                  <a:pt x="900885" y="-45639"/>
                  <a:pt x="961172" y="50687"/>
                  <a:pt x="1172908" y="0"/>
                </a:cubicBezTo>
                <a:cubicBezTo>
                  <a:pt x="1384644" y="-50687"/>
                  <a:pt x="1520522" y="62977"/>
                  <a:pt x="1720806" y="0"/>
                </a:cubicBezTo>
                <a:cubicBezTo>
                  <a:pt x="1921090" y="-62977"/>
                  <a:pt x="2122572" y="26850"/>
                  <a:pt x="2239867" y="0"/>
                </a:cubicBezTo>
                <a:cubicBezTo>
                  <a:pt x="2357162" y="-26850"/>
                  <a:pt x="2690440" y="28749"/>
                  <a:pt x="2903112" y="0"/>
                </a:cubicBezTo>
                <a:cubicBezTo>
                  <a:pt x="2913771" y="396"/>
                  <a:pt x="2923191" y="8710"/>
                  <a:pt x="2922551" y="19439"/>
                </a:cubicBezTo>
                <a:cubicBezTo>
                  <a:pt x="2925517" y="58197"/>
                  <a:pt x="2920057" y="73663"/>
                  <a:pt x="2922551" y="97193"/>
                </a:cubicBezTo>
                <a:cubicBezTo>
                  <a:pt x="2923519" y="108217"/>
                  <a:pt x="2914323" y="116303"/>
                  <a:pt x="2903112" y="116632"/>
                </a:cubicBezTo>
                <a:cubicBezTo>
                  <a:pt x="2729303" y="125567"/>
                  <a:pt x="2515466" y="59611"/>
                  <a:pt x="2384051" y="116632"/>
                </a:cubicBezTo>
                <a:cubicBezTo>
                  <a:pt x="2252636" y="173653"/>
                  <a:pt x="2006969" y="113988"/>
                  <a:pt x="1893826" y="116632"/>
                </a:cubicBezTo>
                <a:cubicBezTo>
                  <a:pt x="1780683" y="119276"/>
                  <a:pt x="1502204" y="55040"/>
                  <a:pt x="1374765" y="116632"/>
                </a:cubicBezTo>
                <a:cubicBezTo>
                  <a:pt x="1247326" y="178224"/>
                  <a:pt x="1001992" y="78838"/>
                  <a:pt x="798031" y="116632"/>
                </a:cubicBezTo>
                <a:cubicBezTo>
                  <a:pt x="594070" y="154426"/>
                  <a:pt x="302758" y="49512"/>
                  <a:pt x="19439" y="116632"/>
                </a:cubicBezTo>
                <a:cubicBezTo>
                  <a:pt x="9661" y="115417"/>
                  <a:pt x="132" y="107259"/>
                  <a:pt x="0" y="97193"/>
                </a:cubicBezTo>
                <a:cubicBezTo>
                  <a:pt x="-7801" y="78327"/>
                  <a:pt x="3633" y="37411"/>
                  <a:pt x="0" y="19439"/>
                </a:cubicBezTo>
                <a:close/>
              </a:path>
              <a:path w="2922551" h="116632" extrusionOk="0">
                <a:moveTo>
                  <a:pt x="0" y="19439"/>
                </a:moveTo>
                <a:cubicBezTo>
                  <a:pt x="-2427" y="9697"/>
                  <a:pt x="8333" y="-206"/>
                  <a:pt x="19439" y="0"/>
                </a:cubicBezTo>
                <a:cubicBezTo>
                  <a:pt x="199409" y="-31011"/>
                  <a:pt x="375955" y="2986"/>
                  <a:pt x="596174" y="0"/>
                </a:cubicBezTo>
                <a:cubicBezTo>
                  <a:pt x="816393" y="-2986"/>
                  <a:pt x="1079980" y="47940"/>
                  <a:pt x="1230582" y="0"/>
                </a:cubicBezTo>
                <a:cubicBezTo>
                  <a:pt x="1381184" y="-47940"/>
                  <a:pt x="1483023" y="52227"/>
                  <a:pt x="1720806" y="0"/>
                </a:cubicBezTo>
                <a:cubicBezTo>
                  <a:pt x="1958589" y="-52227"/>
                  <a:pt x="2074110" y="6426"/>
                  <a:pt x="2326377" y="0"/>
                </a:cubicBezTo>
                <a:cubicBezTo>
                  <a:pt x="2578644" y="-6426"/>
                  <a:pt x="2685873" y="42098"/>
                  <a:pt x="2903112" y="0"/>
                </a:cubicBezTo>
                <a:cubicBezTo>
                  <a:pt x="2914117" y="-1252"/>
                  <a:pt x="2922740" y="6401"/>
                  <a:pt x="2922551" y="19439"/>
                </a:cubicBezTo>
                <a:cubicBezTo>
                  <a:pt x="2923015" y="39447"/>
                  <a:pt x="2918667" y="75704"/>
                  <a:pt x="2922551" y="97193"/>
                </a:cubicBezTo>
                <a:cubicBezTo>
                  <a:pt x="2921899" y="110285"/>
                  <a:pt x="2913436" y="116072"/>
                  <a:pt x="2903112" y="116632"/>
                </a:cubicBezTo>
                <a:cubicBezTo>
                  <a:pt x="2641975" y="163201"/>
                  <a:pt x="2522670" y="76196"/>
                  <a:pt x="2355214" y="116632"/>
                </a:cubicBezTo>
                <a:cubicBezTo>
                  <a:pt x="2187758" y="157068"/>
                  <a:pt x="1983202" y="98648"/>
                  <a:pt x="1836153" y="116632"/>
                </a:cubicBezTo>
                <a:cubicBezTo>
                  <a:pt x="1689104" y="134616"/>
                  <a:pt x="1415128" y="58858"/>
                  <a:pt x="1230582" y="116632"/>
                </a:cubicBezTo>
                <a:cubicBezTo>
                  <a:pt x="1046036" y="174406"/>
                  <a:pt x="751856" y="78882"/>
                  <a:pt x="596174" y="116632"/>
                </a:cubicBezTo>
                <a:cubicBezTo>
                  <a:pt x="440492" y="154382"/>
                  <a:pt x="223601" y="68053"/>
                  <a:pt x="19439" y="116632"/>
                </a:cubicBezTo>
                <a:cubicBezTo>
                  <a:pt x="10043" y="114207"/>
                  <a:pt x="1546" y="107053"/>
                  <a:pt x="0" y="97193"/>
                </a:cubicBezTo>
                <a:cubicBezTo>
                  <a:pt x="-6170" y="62188"/>
                  <a:pt x="3195" y="51917"/>
                  <a:pt x="0" y="19439"/>
                </a:cubicBezTo>
                <a:close/>
              </a:path>
            </a:pathLst>
          </a:custGeom>
          <a:solidFill>
            <a:srgbClr val="9A80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l="40338"/>
          <a:stretch/>
        </p:blipFill>
        <p:spPr>
          <a:xfrm>
            <a:off x="7258322" y="1176843"/>
            <a:ext cx="4353236" cy="4864354"/>
          </a:xfrm>
          <a:custGeom>
            <a:avLst/>
            <a:gdLst/>
            <a:ahLst/>
            <a:cxnLst/>
            <a:rect l="l" t="t" r="r" b="b"/>
            <a:pathLst>
              <a:path w="4353236" h="4864354" fill="none" extrusionOk="0">
                <a:moveTo>
                  <a:pt x="0" y="0"/>
                </a:moveTo>
                <a:cubicBezTo>
                  <a:pt x="133538" y="-56271"/>
                  <a:pt x="296866" y="22593"/>
                  <a:pt x="500622" y="0"/>
                </a:cubicBezTo>
                <a:cubicBezTo>
                  <a:pt x="704378" y="-22593"/>
                  <a:pt x="842022" y="49114"/>
                  <a:pt x="1044777" y="0"/>
                </a:cubicBezTo>
                <a:cubicBezTo>
                  <a:pt x="1247533" y="-49114"/>
                  <a:pt x="1379478" y="28141"/>
                  <a:pt x="1545399" y="0"/>
                </a:cubicBezTo>
                <a:cubicBezTo>
                  <a:pt x="1711320" y="-28141"/>
                  <a:pt x="1866398" y="65817"/>
                  <a:pt x="2133086" y="0"/>
                </a:cubicBezTo>
                <a:cubicBezTo>
                  <a:pt x="2399774" y="-65817"/>
                  <a:pt x="2501294" y="42906"/>
                  <a:pt x="2633708" y="0"/>
                </a:cubicBezTo>
                <a:cubicBezTo>
                  <a:pt x="2766122" y="-42906"/>
                  <a:pt x="3014698" y="4833"/>
                  <a:pt x="3134330" y="0"/>
                </a:cubicBezTo>
                <a:cubicBezTo>
                  <a:pt x="3253962" y="-4833"/>
                  <a:pt x="3471347" y="14370"/>
                  <a:pt x="3722017" y="0"/>
                </a:cubicBezTo>
                <a:cubicBezTo>
                  <a:pt x="3972687" y="-14370"/>
                  <a:pt x="4139381" y="74294"/>
                  <a:pt x="4353236" y="0"/>
                </a:cubicBezTo>
                <a:cubicBezTo>
                  <a:pt x="4353244" y="146147"/>
                  <a:pt x="4324912" y="314769"/>
                  <a:pt x="4353236" y="443197"/>
                </a:cubicBezTo>
                <a:cubicBezTo>
                  <a:pt x="4381560" y="571625"/>
                  <a:pt x="4318069" y="795712"/>
                  <a:pt x="4353236" y="983680"/>
                </a:cubicBezTo>
                <a:cubicBezTo>
                  <a:pt x="4388403" y="1171648"/>
                  <a:pt x="4335778" y="1214432"/>
                  <a:pt x="4353236" y="1426877"/>
                </a:cubicBezTo>
                <a:cubicBezTo>
                  <a:pt x="4370694" y="1639322"/>
                  <a:pt x="4311983" y="1817202"/>
                  <a:pt x="4353236" y="2016004"/>
                </a:cubicBezTo>
                <a:cubicBezTo>
                  <a:pt x="4394489" y="2214806"/>
                  <a:pt x="4307900" y="2243893"/>
                  <a:pt x="4353236" y="2410558"/>
                </a:cubicBezTo>
                <a:cubicBezTo>
                  <a:pt x="4398572" y="2577223"/>
                  <a:pt x="4306302" y="2647742"/>
                  <a:pt x="4353236" y="2805111"/>
                </a:cubicBezTo>
                <a:cubicBezTo>
                  <a:pt x="4400170" y="2962480"/>
                  <a:pt x="4320255" y="3293795"/>
                  <a:pt x="4353236" y="3442882"/>
                </a:cubicBezTo>
                <a:cubicBezTo>
                  <a:pt x="4386217" y="3591969"/>
                  <a:pt x="4306915" y="3787344"/>
                  <a:pt x="4353236" y="4032009"/>
                </a:cubicBezTo>
                <a:cubicBezTo>
                  <a:pt x="4399557" y="4276674"/>
                  <a:pt x="4344886" y="4463625"/>
                  <a:pt x="4353236" y="4864354"/>
                </a:cubicBezTo>
                <a:cubicBezTo>
                  <a:pt x="4142848" y="4885047"/>
                  <a:pt x="3992596" y="4809673"/>
                  <a:pt x="3896146" y="4864354"/>
                </a:cubicBezTo>
                <a:cubicBezTo>
                  <a:pt x="3799696" y="4919035"/>
                  <a:pt x="3474190" y="4848219"/>
                  <a:pt x="3264927" y="4864354"/>
                </a:cubicBezTo>
                <a:cubicBezTo>
                  <a:pt x="3055664" y="4880489"/>
                  <a:pt x="2856543" y="4832389"/>
                  <a:pt x="2677240" y="4864354"/>
                </a:cubicBezTo>
                <a:cubicBezTo>
                  <a:pt x="2497937" y="4896319"/>
                  <a:pt x="2334706" y="4813531"/>
                  <a:pt x="2089553" y="4864354"/>
                </a:cubicBezTo>
                <a:cubicBezTo>
                  <a:pt x="1844400" y="4915177"/>
                  <a:pt x="1606002" y="4808224"/>
                  <a:pt x="1458334" y="4864354"/>
                </a:cubicBezTo>
                <a:cubicBezTo>
                  <a:pt x="1310666" y="4920484"/>
                  <a:pt x="1238177" y="4845825"/>
                  <a:pt x="1044777" y="4864354"/>
                </a:cubicBezTo>
                <a:cubicBezTo>
                  <a:pt x="851377" y="4882883"/>
                  <a:pt x="308388" y="4772529"/>
                  <a:pt x="0" y="4864354"/>
                </a:cubicBezTo>
                <a:cubicBezTo>
                  <a:pt x="-34978" y="4596144"/>
                  <a:pt x="16347" y="4517974"/>
                  <a:pt x="0" y="4275227"/>
                </a:cubicBezTo>
                <a:cubicBezTo>
                  <a:pt x="-16347" y="4032480"/>
                  <a:pt x="14472" y="3990078"/>
                  <a:pt x="0" y="3783386"/>
                </a:cubicBezTo>
                <a:cubicBezTo>
                  <a:pt x="-14472" y="3576694"/>
                  <a:pt x="54454" y="3485288"/>
                  <a:pt x="0" y="3291546"/>
                </a:cubicBezTo>
                <a:cubicBezTo>
                  <a:pt x="-54454" y="3097804"/>
                  <a:pt x="15561" y="3048354"/>
                  <a:pt x="0" y="2896993"/>
                </a:cubicBezTo>
                <a:cubicBezTo>
                  <a:pt x="-15561" y="2745632"/>
                  <a:pt x="39176" y="2632961"/>
                  <a:pt x="0" y="2405153"/>
                </a:cubicBezTo>
                <a:cubicBezTo>
                  <a:pt x="-39176" y="2177345"/>
                  <a:pt x="10486" y="1934095"/>
                  <a:pt x="0" y="1767382"/>
                </a:cubicBezTo>
                <a:cubicBezTo>
                  <a:pt x="-10486" y="1600669"/>
                  <a:pt x="28587" y="1373483"/>
                  <a:pt x="0" y="1178255"/>
                </a:cubicBezTo>
                <a:cubicBezTo>
                  <a:pt x="-28587" y="983027"/>
                  <a:pt x="14000" y="966792"/>
                  <a:pt x="0" y="783701"/>
                </a:cubicBezTo>
                <a:cubicBezTo>
                  <a:pt x="-14000" y="600610"/>
                  <a:pt x="67936" y="326848"/>
                  <a:pt x="0" y="0"/>
                </a:cubicBezTo>
                <a:close/>
              </a:path>
              <a:path w="4353236" h="4864354" extrusionOk="0">
                <a:moveTo>
                  <a:pt x="0" y="0"/>
                </a:moveTo>
                <a:cubicBezTo>
                  <a:pt x="130281" y="-34991"/>
                  <a:pt x="452226" y="32589"/>
                  <a:pt x="631219" y="0"/>
                </a:cubicBezTo>
                <a:cubicBezTo>
                  <a:pt x="810212" y="-32589"/>
                  <a:pt x="943201" y="37973"/>
                  <a:pt x="1131841" y="0"/>
                </a:cubicBezTo>
                <a:cubicBezTo>
                  <a:pt x="1320481" y="-37973"/>
                  <a:pt x="1466674" y="4779"/>
                  <a:pt x="1632464" y="0"/>
                </a:cubicBezTo>
                <a:cubicBezTo>
                  <a:pt x="1798254" y="-4779"/>
                  <a:pt x="1989077" y="5539"/>
                  <a:pt x="2133086" y="0"/>
                </a:cubicBezTo>
                <a:cubicBezTo>
                  <a:pt x="2277095" y="-5539"/>
                  <a:pt x="2419569" y="33826"/>
                  <a:pt x="2590175" y="0"/>
                </a:cubicBezTo>
                <a:cubicBezTo>
                  <a:pt x="2760781" y="-33826"/>
                  <a:pt x="3065216" y="26165"/>
                  <a:pt x="3221395" y="0"/>
                </a:cubicBezTo>
                <a:cubicBezTo>
                  <a:pt x="3377574" y="-26165"/>
                  <a:pt x="3518830" y="19604"/>
                  <a:pt x="3634952" y="0"/>
                </a:cubicBezTo>
                <a:cubicBezTo>
                  <a:pt x="3751074" y="-19604"/>
                  <a:pt x="4193393" y="20103"/>
                  <a:pt x="4353236" y="0"/>
                </a:cubicBezTo>
                <a:cubicBezTo>
                  <a:pt x="4360563" y="206797"/>
                  <a:pt x="4321889" y="299681"/>
                  <a:pt x="4353236" y="589127"/>
                </a:cubicBezTo>
                <a:cubicBezTo>
                  <a:pt x="4384583" y="878573"/>
                  <a:pt x="4321440" y="909347"/>
                  <a:pt x="4353236" y="1032324"/>
                </a:cubicBezTo>
                <a:cubicBezTo>
                  <a:pt x="4385032" y="1155301"/>
                  <a:pt x="4342293" y="1435295"/>
                  <a:pt x="4353236" y="1572808"/>
                </a:cubicBezTo>
                <a:cubicBezTo>
                  <a:pt x="4364179" y="1710321"/>
                  <a:pt x="4312894" y="1943616"/>
                  <a:pt x="4353236" y="2210579"/>
                </a:cubicBezTo>
                <a:cubicBezTo>
                  <a:pt x="4393578" y="2477542"/>
                  <a:pt x="4346463" y="2605049"/>
                  <a:pt x="4353236" y="2799706"/>
                </a:cubicBezTo>
                <a:cubicBezTo>
                  <a:pt x="4360009" y="2994363"/>
                  <a:pt x="4306284" y="3172454"/>
                  <a:pt x="4353236" y="3437477"/>
                </a:cubicBezTo>
                <a:cubicBezTo>
                  <a:pt x="4400188" y="3702500"/>
                  <a:pt x="4292769" y="3728981"/>
                  <a:pt x="4353236" y="3977961"/>
                </a:cubicBezTo>
                <a:cubicBezTo>
                  <a:pt x="4413703" y="4226941"/>
                  <a:pt x="4308165" y="4598677"/>
                  <a:pt x="4353236" y="4864354"/>
                </a:cubicBezTo>
                <a:cubicBezTo>
                  <a:pt x="4112640" y="4865897"/>
                  <a:pt x="4078446" y="4805789"/>
                  <a:pt x="3852614" y="4864354"/>
                </a:cubicBezTo>
                <a:cubicBezTo>
                  <a:pt x="3626782" y="4922919"/>
                  <a:pt x="3527983" y="4824718"/>
                  <a:pt x="3351992" y="4864354"/>
                </a:cubicBezTo>
                <a:cubicBezTo>
                  <a:pt x="3176001" y="4903990"/>
                  <a:pt x="3038517" y="4858866"/>
                  <a:pt x="2894902" y="4864354"/>
                </a:cubicBezTo>
                <a:cubicBezTo>
                  <a:pt x="2751287" y="4869842"/>
                  <a:pt x="2521732" y="4824429"/>
                  <a:pt x="2307215" y="4864354"/>
                </a:cubicBezTo>
                <a:cubicBezTo>
                  <a:pt x="2092698" y="4904279"/>
                  <a:pt x="1870216" y="4847797"/>
                  <a:pt x="1675996" y="4864354"/>
                </a:cubicBezTo>
                <a:cubicBezTo>
                  <a:pt x="1481776" y="4880911"/>
                  <a:pt x="1330533" y="4794365"/>
                  <a:pt x="1044777" y="4864354"/>
                </a:cubicBezTo>
                <a:cubicBezTo>
                  <a:pt x="759021" y="4934343"/>
                  <a:pt x="281661" y="4754599"/>
                  <a:pt x="0" y="4864354"/>
                </a:cubicBezTo>
                <a:cubicBezTo>
                  <a:pt x="-11722" y="4652792"/>
                  <a:pt x="64091" y="4452711"/>
                  <a:pt x="0" y="4323870"/>
                </a:cubicBezTo>
                <a:cubicBezTo>
                  <a:pt x="-64091" y="4195029"/>
                  <a:pt x="26973" y="4021512"/>
                  <a:pt x="0" y="3783386"/>
                </a:cubicBezTo>
                <a:cubicBezTo>
                  <a:pt x="-26973" y="3545260"/>
                  <a:pt x="37511" y="3400772"/>
                  <a:pt x="0" y="3194259"/>
                </a:cubicBezTo>
                <a:cubicBezTo>
                  <a:pt x="-37511" y="2987746"/>
                  <a:pt x="13806" y="2774947"/>
                  <a:pt x="0" y="2653775"/>
                </a:cubicBezTo>
                <a:cubicBezTo>
                  <a:pt x="-13806" y="2532603"/>
                  <a:pt x="11218" y="2289110"/>
                  <a:pt x="0" y="2161935"/>
                </a:cubicBezTo>
                <a:cubicBezTo>
                  <a:pt x="-11218" y="2034760"/>
                  <a:pt x="10914" y="1730079"/>
                  <a:pt x="0" y="1572808"/>
                </a:cubicBezTo>
                <a:cubicBezTo>
                  <a:pt x="-10914" y="1415537"/>
                  <a:pt x="58675" y="1206627"/>
                  <a:pt x="0" y="1080968"/>
                </a:cubicBezTo>
                <a:cubicBezTo>
                  <a:pt x="-58675" y="955309"/>
                  <a:pt x="11825" y="846795"/>
                  <a:pt x="0" y="637771"/>
                </a:cubicBezTo>
                <a:cubicBezTo>
                  <a:pt x="-11825" y="428747"/>
                  <a:pt x="38220" y="214778"/>
                  <a:pt x="0" y="0"/>
                </a:cubicBezTo>
                <a:close/>
              </a:path>
            </a:pathLst>
          </a:custGeom>
          <a:noFill/>
          <a:ln w="76200" cap="flat" cmpd="sng">
            <a:solidFill>
              <a:srgbClr val="9A80B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6"/>
          <p:cNvSpPr txBox="1">
            <a:spLocks noGrp="1"/>
          </p:cNvSpPr>
          <p:nvPr>
            <p:ph type="title"/>
          </p:nvPr>
        </p:nvSpPr>
        <p:spPr>
          <a:xfrm>
            <a:off x="609600" y="193017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651366"/>
              </a:buClr>
              <a:buSzPts val="5400"/>
              <a:buFont typeface="Calibri"/>
              <a:buNone/>
            </a:pPr>
            <a:r>
              <a:rPr lang="pt-BR" sz="5400" b="1" dirty="0">
                <a:solidFill>
                  <a:srgbClr val="651366"/>
                </a:solidFill>
              </a:rPr>
              <a:t>Paralelos 15 e 20</a:t>
            </a:r>
            <a:endParaRPr dirty="0"/>
          </a:p>
        </p:txBody>
      </p:sp>
      <p:sp>
        <p:nvSpPr>
          <p:cNvPr id="133" name="Google Shape;133;p6"/>
          <p:cNvSpPr txBox="1">
            <a:spLocks noGrp="1"/>
          </p:cNvSpPr>
          <p:nvPr>
            <p:ph type="body" idx="1"/>
          </p:nvPr>
        </p:nvSpPr>
        <p:spPr>
          <a:xfrm>
            <a:off x="2776736" y="3212976"/>
            <a:ext cx="6638528" cy="468052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dirty="0"/>
              <a:t>Mil oitocentos e oitenta e três.</a:t>
            </a:r>
            <a:br>
              <a:rPr lang="pt-BR" dirty="0"/>
            </a:br>
            <a:r>
              <a:rPr lang="pt-BR" dirty="0"/>
              <a:t>Dom Bosco tem um sonho outra vez.</a:t>
            </a:r>
            <a:br>
              <a:rPr lang="pt-BR" dirty="0"/>
            </a:br>
            <a:r>
              <a:rPr lang="pt-BR" dirty="0"/>
              <a:t>Sonhar, e amar, e amar.</a:t>
            </a:r>
            <a:br>
              <a:rPr lang="pt-BR" dirty="0"/>
            </a:br>
            <a:r>
              <a:rPr lang="pt-BR" dirty="0"/>
              <a:t>Na viagem em um velho trem,</a:t>
            </a:r>
            <a:br>
              <a:rPr lang="pt-BR" dirty="0"/>
            </a:br>
            <a:r>
              <a:rPr lang="pt-BR" dirty="0"/>
              <a:t>Ele vê terras bem mais além.</a:t>
            </a:r>
            <a:br>
              <a:rPr lang="pt-BR" dirty="0"/>
            </a:br>
            <a:r>
              <a:rPr lang="pt-BR" dirty="0"/>
              <a:t>Sonhar, e amar, e amar.</a:t>
            </a:r>
            <a:br>
              <a:rPr lang="pt-BR" dirty="0"/>
            </a:br>
            <a:endParaRPr dirty="0"/>
          </a:p>
        </p:txBody>
      </p:sp>
      <p:pic>
        <p:nvPicPr>
          <p:cNvPr id="134" name="Google Shape;134;p6"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35" name="Google Shape;135;p6" descr="Esquemático&#10;&#10;Descrição gerada automaticamente com confiança baixa"/>
          <p:cNvPicPr preferRelativeResize="0"/>
          <p:nvPr/>
        </p:nvPicPr>
        <p:blipFill rotWithShape="1">
          <a:blip r:embed="rId5">
            <a:alphaModFix/>
          </a:blip>
          <a:srcRect/>
          <a:stretch/>
        </p:blipFill>
        <p:spPr>
          <a:xfrm>
            <a:off x="4258817" y="515674"/>
            <a:ext cx="3674363" cy="17349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1" name="Google Shape;141;p7"/>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Clr>
                <a:schemeClr val="dk1"/>
              </a:buClr>
              <a:buSzPct val="100000"/>
              <a:buNone/>
            </a:pPr>
            <a:r>
              <a:rPr lang="pt-BR" dirty="0"/>
              <a:t>Refrão:</a:t>
            </a:r>
            <a:endParaRPr dirty="0"/>
          </a:p>
          <a:p>
            <a:pPr marL="0" lvl="0" indent="0" algn="ctr" rtl="0">
              <a:spcBef>
                <a:spcPts val="592"/>
              </a:spcBef>
              <a:spcAft>
                <a:spcPts val="0"/>
              </a:spcAft>
              <a:buClr>
                <a:schemeClr val="dk1"/>
              </a:buClr>
              <a:buSzPct val="100000"/>
              <a:buNone/>
            </a:pPr>
            <a:r>
              <a:rPr lang="pt-BR" b="1" dirty="0"/>
              <a:t>Paralelos 15 e 20,</a:t>
            </a:r>
            <a:br>
              <a:rPr lang="pt-BR" dirty="0"/>
            </a:br>
            <a:r>
              <a:rPr lang="pt-BR" b="1" dirty="0"/>
              <a:t>Verde e amarelo em flor.</a:t>
            </a:r>
            <a:br>
              <a:rPr lang="pt-BR" dirty="0"/>
            </a:br>
            <a:r>
              <a:rPr lang="pt-BR" b="1" dirty="0"/>
              <a:t>Traçamos as retas da vida</a:t>
            </a:r>
            <a:br>
              <a:rPr lang="pt-BR" dirty="0"/>
            </a:br>
            <a:r>
              <a:rPr lang="pt-BR" b="1" dirty="0"/>
              <a:t>Na geografia da força do amor.</a:t>
            </a:r>
            <a:br>
              <a:rPr lang="pt-BR" dirty="0"/>
            </a:br>
            <a:r>
              <a:rPr lang="pt-BR" b="1" dirty="0"/>
              <a:t>Paralelos 15 e 20,</a:t>
            </a:r>
            <a:br>
              <a:rPr lang="pt-BR" dirty="0"/>
            </a:br>
            <a:r>
              <a:rPr lang="pt-BR" b="1" dirty="0"/>
              <a:t>No tempo da conexão.</a:t>
            </a:r>
            <a:br>
              <a:rPr lang="pt-BR" dirty="0"/>
            </a:br>
            <a:r>
              <a:rPr lang="pt-BR" b="1" dirty="0"/>
              <a:t>Todos os sonhos se encontram</a:t>
            </a:r>
            <a:br>
              <a:rPr lang="pt-BR" dirty="0"/>
            </a:br>
            <a:r>
              <a:rPr lang="pt-BR" b="1" dirty="0"/>
              <a:t>No canto que explode do coração.</a:t>
            </a:r>
            <a:br>
              <a:rPr lang="pt-BR" dirty="0"/>
            </a:br>
            <a:endParaRPr dirty="0"/>
          </a:p>
        </p:txBody>
      </p:sp>
      <p:pic>
        <p:nvPicPr>
          <p:cNvPr id="142" name="Google Shape;142;p7"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43" name="Google Shape;143;p7"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9" name="Google Shape;149;p8"/>
          <p:cNvSpPr txBox="1">
            <a:spLocks noGrp="1"/>
          </p:cNvSpPr>
          <p:nvPr>
            <p:ph type="body" idx="1"/>
          </p:nvPr>
        </p:nvSpPr>
        <p:spPr>
          <a:xfrm>
            <a:off x="609600" y="1916832"/>
            <a:ext cx="109728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pt-BR" dirty="0"/>
              <a:t>Terra fértil de leite e de mel.</a:t>
            </a:r>
            <a:br>
              <a:rPr lang="pt-BR" dirty="0"/>
            </a:br>
            <a:r>
              <a:rPr lang="pt-BR" dirty="0"/>
              <a:t>E um mapa que aponta pro céu.</a:t>
            </a:r>
            <a:br>
              <a:rPr lang="pt-BR" dirty="0"/>
            </a:br>
            <a:r>
              <a:rPr lang="pt-BR" dirty="0"/>
              <a:t>Rezar, e cantar, e cantar.</a:t>
            </a:r>
            <a:br>
              <a:rPr lang="pt-BR" dirty="0"/>
            </a:br>
            <a:r>
              <a:rPr lang="pt-BR" dirty="0"/>
              <a:t>Não se esqueça jamais, meu irmão,</a:t>
            </a:r>
            <a:br>
              <a:rPr lang="pt-BR" dirty="0"/>
            </a:br>
            <a:r>
              <a:rPr lang="pt-BR" dirty="0"/>
              <a:t>Flor e fruto vêm do coração.</a:t>
            </a:r>
            <a:br>
              <a:rPr lang="pt-BR" dirty="0"/>
            </a:br>
            <a:r>
              <a:rPr lang="pt-BR" dirty="0"/>
              <a:t>Rezar, e cantar, e cantar.</a:t>
            </a:r>
            <a:endParaRPr dirty="0"/>
          </a:p>
        </p:txBody>
      </p:sp>
      <p:pic>
        <p:nvPicPr>
          <p:cNvPr id="150" name="Google Shape;150;p8"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51" name="Google Shape;151;p8"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descr="Uma imagem contendo Padrão do plano de fundo&#10;&#10;Descrição gerad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7" name="Google Shape;157;p9"/>
          <p:cNvSpPr txBox="1">
            <a:spLocks noGrp="1"/>
          </p:cNvSpPr>
          <p:nvPr>
            <p:ph type="body" idx="1"/>
          </p:nvPr>
        </p:nvSpPr>
        <p:spPr>
          <a:xfrm>
            <a:off x="609600" y="1166018"/>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Clr>
                <a:schemeClr val="dk1"/>
              </a:buClr>
              <a:buSzPct val="100000"/>
              <a:buNone/>
            </a:pPr>
            <a:r>
              <a:rPr lang="pt-BR" dirty="0"/>
              <a:t>Refrão:</a:t>
            </a:r>
            <a:endParaRPr dirty="0"/>
          </a:p>
          <a:p>
            <a:pPr marL="0" lvl="0" indent="0" algn="ctr" rtl="0">
              <a:spcBef>
                <a:spcPts val="592"/>
              </a:spcBef>
              <a:spcAft>
                <a:spcPts val="0"/>
              </a:spcAft>
              <a:buClr>
                <a:schemeClr val="dk1"/>
              </a:buClr>
              <a:buSzPct val="100000"/>
              <a:buNone/>
            </a:pPr>
            <a:r>
              <a:rPr lang="pt-BR" b="1" dirty="0"/>
              <a:t>Paralelos 15 e 20,</a:t>
            </a:r>
            <a:br>
              <a:rPr lang="pt-BR" dirty="0"/>
            </a:br>
            <a:r>
              <a:rPr lang="pt-BR" b="1" dirty="0"/>
              <a:t>Verde e amarelo em flor.</a:t>
            </a:r>
            <a:br>
              <a:rPr lang="pt-BR" dirty="0"/>
            </a:br>
            <a:r>
              <a:rPr lang="pt-BR" b="1" dirty="0"/>
              <a:t>Traçamos as retas da vida</a:t>
            </a:r>
            <a:br>
              <a:rPr lang="pt-BR" dirty="0"/>
            </a:br>
            <a:r>
              <a:rPr lang="pt-BR" b="1" dirty="0"/>
              <a:t>Na geografia da força do amor.</a:t>
            </a:r>
            <a:br>
              <a:rPr lang="pt-BR" dirty="0"/>
            </a:br>
            <a:r>
              <a:rPr lang="pt-BR" b="1" dirty="0"/>
              <a:t>Paralelos 15 e 20,</a:t>
            </a:r>
            <a:br>
              <a:rPr lang="pt-BR" dirty="0"/>
            </a:br>
            <a:r>
              <a:rPr lang="pt-BR" b="1" dirty="0"/>
              <a:t>No tempo da conexão.</a:t>
            </a:r>
            <a:br>
              <a:rPr lang="pt-BR" dirty="0"/>
            </a:br>
            <a:r>
              <a:rPr lang="pt-BR" b="1" dirty="0"/>
              <a:t>Todos os sonhos se encontram</a:t>
            </a:r>
            <a:br>
              <a:rPr lang="pt-BR" dirty="0"/>
            </a:br>
            <a:r>
              <a:rPr lang="pt-BR" b="1" dirty="0"/>
              <a:t>No canto que explode do coração.</a:t>
            </a:r>
            <a:br>
              <a:rPr lang="pt-BR" dirty="0"/>
            </a:br>
            <a:endParaRPr dirty="0"/>
          </a:p>
        </p:txBody>
      </p:sp>
      <p:pic>
        <p:nvPicPr>
          <p:cNvPr id="158" name="Google Shape;158;p9" descr="Logotipo&#10;&#10;Descrição gerada automaticamente"/>
          <p:cNvPicPr preferRelativeResize="0"/>
          <p:nvPr/>
        </p:nvPicPr>
        <p:blipFill rotWithShape="1">
          <a:blip r:embed="rId4">
            <a:alphaModFix/>
          </a:blip>
          <a:srcRect/>
          <a:stretch/>
        </p:blipFill>
        <p:spPr>
          <a:xfrm>
            <a:off x="10762476" y="5615139"/>
            <a:ext cx="1198284" cy="101255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159" name="Google Shape;159;p9" descr="Esquemático&#10;&#10;Descrição gerada automaticamente com confiança baixa"/>
          <p:cNvPicPr preferRelativeResize="0"/>
          <p:nvPr/>
        </p:nvPicPr>
        <p:blipFill rotWithShape="1">
          <a:blip r:embed="rId5">
            <a:alphaModFix/>
          </a:blip>
          <a:srcRect t="12786" r="59249"/>
          <a:stretch/>
        </p:blipFill>
        <p:spPr>
          <a:xfrm>
            <a:off x="8472264" y="-243408"/>
            <a:ext cx="3888432" cy="3929371"/>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1942</Words>
  <Application>Microsoft Office PowerPoint</Application>
  <PresentationFormat>Widescreen</PresentationFormat>
  <Paragraphs>60</Paragraphs>
  <Slides>36</Slides>
  <Notes>36</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36</vt:i4>
      </vt:variant>
    </vt:vector>
  </HeadingPairs>
  <TitlesOfParts>
    <vt:vector size="39"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Paralelos 15 e 20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AJS - Uma história nossa</vt:lpstr>
      <vt:lpstr>Apresentação do PowerPoint</vt:lpstr>
      <vt:lpstr>Quem sou eu?</vt:lpstr>
      <vt:lpstr>Apresentação do PowerPoint</vt:lpstr>
      <vt:lpstr>Apresentação do PowerPoint</vt:lpstr>
      <vt:lpstr>Um sonho concretizado por muitas mãos: AJS Brasil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AJS e eu: nossa identidade local</vt:lpstr>
      <vt:lpstr>Apresentação do PowerPoint</vt:lpstr>
      <vt:lpstr>Apresentação do PowerPoint</vt:lpstr>
      <vt:lpstr>Apresentação do PowerPoint</vt:lpstr>
      <vt:lpstr>Pai de muitos jovens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Assessor Comunicação Inspetoria BPA</cp:lastModifiedBy>
  <cp:revision>3</cp:revision>
  <dcterms:created xsi:type="dcterms:W3CDTF">2023-04-18T17:11:40Z</dcterms:created>
  <dcterms:modified xsi:type="dcterms:W3CDTF">2023-05-12T19:43:35Z</dcterms:modified>
</cp:coreProperties>
</file>